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93" r:id="rId2"/>
    <p:sldId id="259" r:id="rId3"/>
    <p:sldId id="294" r:id="rId4"/>
    <p:sldId id="321" r:id="rId5"/>
    <p:sldId id="296" r:id="rId6"/>
    <p:sldId id="393" r:id="rId7"/>
    <p:sldId id="398" r:id="rId8"/>
    <p:sldId id="396" r:id="rId9"/>
    <p:sldId id="261" r:id="rId10"/>
    <p:sldId id="397" r:id="rId11"/>
    <p:sldId id="258" r:id="rId12"/>
    <p:sldId id="399" r:id="rId13"/>
    <p:sldId id="394" r:id="rId14"/>
    <p:sldId id="400" r:id="rId15"/>
    <p:sldId id="387" r:id="rId16"/>
    <p:sldId id="390" r:id="rId17"/>
    <p:sldId id="388" r:id="rId18"/>
    <p:sldId id="391" r:id="rId19"/>
    <p:sldId id="365" r:id="rId20"/>
    <p:sldId id="366" r:id="rId21"/>
    <p:sldId id="375" r:id="rId22"/>
    <p:sldId id="376" r:id="rId23"/>
    <p:sldId id="378" r:id="rId24"/>
    <p:sldId id="377" r:id="rId25"/>
    <p:sldId id="379" r:id="rId26"/>
    <p:sldId id="374" r:id="rId27"/>
    <p:sldId id="367" r:id="rId28"/>
    <p:sldId id="287" r:id="rId29"/>
    <p:sldId id="295" r:id="rId30"/>
    <p:sldId id="401" r:id="rId31"/>
    <p:sldId id="371" r:id="rId32"/>
    <p:sldId id="292" r:id="rId33"/>
    <p:sldId id="370" r:id="rId34"/>
    <p:sldId id="277" r:id="rId35"/>
    <p:sldId id="369" r:id="rId36"/>
    <p:sldId id="372" r:id="rId37"/>
    <p:sldId id="381" r:id="rId38"/>
    <p:sldId id="380" r:id="rId39"/>
    <p:sldId id="382" r:id="rId40"/>
    <p:sldId id="383" r:id="rId41"/>
    <p:sldId id="395" r:id="rId42"/>
    <p:sldId id="297" r:id="rId43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46"/>
    </p:embeddedFont>
    <p:embeddedFont>
      <p:font typeface="맑은 고딕" panose="020B0503020000020004" pitchFamily="34" charset="-127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Cambria Math" panose="02040503050406030204" pitchFamily="18" charset="0"/>
      <p:regular r:id="rId55"/>
    </p:embeddedFont>
    <p:embeddedFont>
      <p:font typeface="Lucida Handwriting" panose="03010101010101010101" pitchFamily="66" charset="0"/>
      <p:regular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131"/>
    <a:srgbClr val="FEB349"/>
    <a:srgbClr val="5E4722"/>
    <a:srgbClr val="906924"/>
    <a:srgbClr val="C29F4A"/>
    <a:srgbClr val="90555D"/>
    <a:srgbClr val="5C363B"/>
    <a:srgbClr val="262626"/>
    <a:srgbClr val="A3430D"/>
    <a:srgbClr val="FA7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 varScale="1">
        <p:scale>
          <a:sx n="67" d="100"/>
          <a:sy n="67" d="100"/>
        </p:scale>
        <p:origin x="105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파워포인트\김진영씨디자인\10월 16일\수학\수학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64900" y="2276872"/>
            <a:ext cx="705750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FC198-34C6-4F85-89A4-6A9ABEF0DBBE}" type="datetimeFigureOut">
              <a:rPr lang="tr-TR" smtClean="0"/>
              <a:t>22.04.2023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C26D-6E52-42B1-80C7-3FF6374F268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381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2926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-2926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09133F2-8B57-A01C-1F87-96A5D5733FA6}"/>
              </a:ext>
            </a:extLst>
          </p:cNvPr>
          <p:cNvSpPr txBox="1"/>
          <p:nvPr userDrawn="1"/>
        </p:nvSpPr>
        <p:spPr>
          <a:xfrm rot="16200000">
            <a:off x="8227050" y="5867251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>
                <a:solidFill>
                  <a:schemeClr val="tx1">
                    <a:lumMod val="50000"/>
                    <a:lumOff val="50000"/>
                  </a:schemeClr>
                </a:solidFill>
                <a:latin typeface="Lucida Handwriting" panose="03010101010101010101" pitchFamily="66" charset="0"/>
              </a:rPr>
              <a:t>Hocaoğlu, M. F.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74340" y="2420888"/>
            <a:ext cx="8795320" cy="13475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FC198-34C6-4F85-89A4-6A9ABEF0DBBE}" type="datetimeFigureOut">
              <a:rPr lang="tr-TR" smtClean="0"/>
              <a:t>22.04.2023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C26D-6E52-42B1-80C7-3FF6374F2689}" type="slidenum">
              <a:rPr lang="tr-TR" smtClean="0"/>
              <a:t>‹#›</a:t>
            </a:fld>
            <a:endParaRPr lang="tr-T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08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FC198-34C6-4F85-89A4-6A9ABEF0DBBE}" type="datetimeFigureOut">
              <a:rPr lang="tr-TR" smtClean="0"/>
              <a:t>22.04.2023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C26D-6E52-42B1-80C7-3FF6374F268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17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FC198-34C6-4F85-89A4-6A9ABEF0DBBE}" type="datetimeFigureOut">
              <a:rPr lang="tr-TR" smtClean="0"/>
              <a:t>22.04.2023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C26D-6E52-42B1-80C7-3FF6374F2689}" type="slidenum">
              <a:rPr lang="tr-TR" smtClean="0"/>
              <a:t>‹#›</a:t>
            </a:fld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50BCD3BF-9BB0-4EF2-9329-EF3D0200C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08" y="5936636"/>
            <a:ext cx="525177" cy="92136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96DF4AE-CEAC-48B2-8A36-9B25BF210F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98" y="530203"/>
            <a:ext cx="947302" cy="6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1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4.png"/><Relationship Id="rId3" Type="http://schemas.openxmlformats.org/officeDocument/2006/relationships/image" Target="../media/image10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9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177328" y="2164796"/>
            <a:ext cx="7139088" cy="1768260"/>
          </a:xfrm>
        </p:spPr>
        <p:txBody>
          <a:bodyPr/>
          <a:lstStyle/>
          <a:p>
            <a:r>
              <a:rPr lang="tr-TR" altLang="ko-KR">
                <a:solidFill>
                  <a:srgbClr val="EA6131"/>
                </a:solidFill>
              </a:rPr>
              <a:t>A</a:t>
            </a:r>
            <a:r>
              <a:rPr lang="tr-TR" altLang="ko-KR"/>
              <a:t>ğ ve A</a:t>
            </a:r>
            <a:r>
              <a:rPr lang="tr-TR" altLang="ko-KR">
                <a:solidFill>
                  <a:srgbClr val="EA6131"/>
                </a:solidFill>
              </a:rPr>
              <a:t>k</a:t>
            </a:r>
            <a:r>
              <a:rPr lang="tr-TR" altLang="ko-KR"/>
              <a:t>ış </a:t>
            </a:r>
            <a:r>
              <a:rPr lang="tr-TR" altLang="ko-KR">
                <a:solidFill>
                  <a:srgbClr val="EA6131"/>
                </a:solidFill>
              </a:rPr>
              <a:t>P</a:t>
            </a:r>
            <a:r>
              <a:rPr lang="tr-TR" altLang="ko-KR"/>
              <a:t>roblemleri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177328" y="3892986"/>
            <a:ext cx="42587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We would like to offer you a stylish and reasonable presentation that will help you to promote your business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BA545F1-353C-46C3-8D1E-091603DFD8EC}"/>
              </a:ext>
            </a:extLst>
          </p:cNvPr>
          <p:cNvSpPr/>
          <p:nvPr/>
        </p:nvSpPr>
        <p:spPr>
          <a:xfrm>
            <a:off x="528638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E801C55-A846-41E5-AEDD-2FC1C68A2744}"/>
              </a:ext>
            </a:extLst>
          </p:cNvPr>
          <p:cNvSpPr/>
          <p:nvPr/>
        </p:nvSpPr>
        <p:spPr>
          <a:xfrm>
            <a:off x="1049091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2D0438-9AD4-41C1-B5B7-9C0A502453E4}"/>
              </a:ext>
            </a:extLst>
          </p:cNvPr>
          <p:cNvSpPr/>
          <p:nvPr/>
        </p:nvSpPr>
        <p:spPr>
          <a:xfrm>
            <a:off x="1654992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177762-0C32-4AC8-A8B7-F87EB0B9D144}"/>
              </a:ext>
            </a:extLst>
          </p:cNvPr>
          <p:cNvSpPr/>
          <p:nvPr/>
        </p:nvSpPr>
        <p:spPr>
          <a:xfrm>
            <a:off x="2446421" y="245431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096577-F588-471C-9209-F718B1FF1866}"/>
              </a:ext>
            </a:extLst>
          </p:cNvPr>
          <p:cNvSpPr/>
          <p:nvPr/>
        </p:nvSpPr>
        <p:spPr>
          <a:xfrm>
            <a:off x="2274210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D2BCE7-844F-4CE4-BFD6-FD7B7DA73E8A}"/>
              </a:ext>
            </a:extLst>
          </p:cNvPr>
          <p:cNvSpPr/>
          <p:nvPr/>
        </p:nvSpPr>
        <p:spPr>
          <a:xfrm>
            <a:off x="2446422" y="3729662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C5B434-8264-4381-9CB8-94884454A0D6}"/>
              </a:ext>
            </a:extLst>
          </p:cNvPr>
          <p:cNvSpPr/>
          <p:nvPr/>
        </p:nvSpPr>
        <p:spPr>
          <a:xfrm>
            <a:off x="3272947" y="3731638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573F2E-6393-4077-867A-5199B2EBD43D}"/>
              </a:ext>
            </a:extLst>
          </p:cNvPr>
          <p:cNvSpPr/>
          <p:nvPr/>
        </p:nvSpPr>
        <p:spPr>
          <a:xfrm>
            <a:off x="3956735" y="246817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J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11D4A7-EEAD-4B77-819C-AB5F4495E0B5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792333" y="3240038"/>
            <a:ext cx="25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84ED5-7081-44F7-96A4-3550FA6D02B3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1312786" y="3240038"/>
            <a:ext cx="34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166C1A-91B2-4A1E-B188-5592D826E237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>
          <a:xfrm flipV="1">
            <a:off x="1880070" y="2691524"/>
            <a:ext cx="604969" cy="45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DF195B-51B6-4671-9979-A21A10CC0A57}"/>
              </a:ext>
            </a:extLst>
          </p:cNvPr>
          <p:cNvCxnSpPr>
            <a:stCxn id="4" idx="5"/>
            <a:endCxn id="7" idx="2"/>
          </p:cNvCxnSpPr>
          <p:nvPr/>
        </p:nvCxnSpPr>
        <p:spPr>
          <a:xfrm>
            <a:off x="1880069" y="3338295"/>
            <a:ext cx="566352" cy="53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EAC268-DB00-4091-ACD1-E7730E96A975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1918687" y="3240038"/>
            <a:ext cx="355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9169D1F-A40A-4DCC-B195-B6C61CDC7A6D}"/>
              </a:ext>
            </a:extLst>
          </p:cNvPr>
          <p:cNvSpPr/>
          <p:nvPr/>
        </p:nvSpPr>
        <p:spPr>
          <a:xfrm>
            <a:off x="2942670" y="294393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F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CA8B71-BDAB-4713-8C36-8D325694D7D2}"/>
              </a:ext>
            </a:extLst>
          </p:cNvPr>
          <p:cNvCxnSpPr>
            <a:stCxn id="6" idx="6"/>
            <a:endCxn id="15" idx="2"/>
          </p:cNvCxnSpPr>
          <p:nvPr/>
        </p:nvCxnSpPr>
        <p:spPr>
          <a:xfrm flipV="1">
            <a:off x="2537904" y="3082893"/>
            <a:ext cx="404766" cy="15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D8650FD-574C-423C-8E54-65AB6F7CA5C2}"/>
              </a:ext>
            </a:extLst>
          </p:cNvPr>
          <p:cNvSpPr/>
          <p:nvPr/>
        </p:nvSpPr>
        <p:spPr>
          <a:xfrm>
            <a:off x="396762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C69AB-20B5-4092-A5CB-C5DDFB866BF6}"/>
              </a:ext>
            </a:extLst>
          </p:cNvPr>
          <p:cNvCxnSpPr>
            <a:stCxn id="6" idx="6"/>
            <a:endCxn id="17" idx="2"/>
          </p:cNvCxnSpPr>
          <p:nvPr/>
        </p:nvCxnSpPr>
        <p:spPr>
          <a:xfrm>
            <a:off x="2537904" y="3240037"/>
            <a:ext cx="1429721" cy="43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F244EB-FAD1-4283-A27E-DC5E270D092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2710116" y="3868619"/>
            <a:ext cx="562831" cy="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A8B8A9-D5F5-4149-BADA-4ACE3106E127}"/>
              </a:ext>
            </a:extLst>
          </p:cNvPr>
          <p:cNvCxnSpPr>
            <a:stCxn id="8" idx="6"/>
            <a:endCxn id="17" idx="2"/>
          </p:cNvCxnSpPr>
          <p:nvPr/>
        </p:nvCxnSpPr>
        <p:spPr>
          <a:xfrm flipV="1">
            <a:off x="3536642" y="3670605"/>
            <a:ext cx="430983" cy="19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EC9190-79E6-4423-ABE1-738A0DFFD576}"/>
              </a:ext>
            </a:extLst>
          </p:cNvPr>
          <p:cNvCxnSpPr>
            <a:stCxn id="5" idx="6"/>
            <a:endCxn id="9" idx="2"/>
          </p:cNvCxnSpPr>
          <p:nvPr/>
        </p:nvCxnSpPr>
        <p:spPr>
          <a:xfrm>
            <a:off x="2710116" y="2593267"/>
            <a:ext cx="1246619" cy="1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1ECC50-C6F1-42EF-BEC3-504891266BBC}"/>
              </a:ext>
            </a:extLst>
          </p:cNvPr>
          <p:cNvCxnSpPr>
            <a:stCxn id="15" idx="6"/>
            <a:endCxn id="9" idx="2"/>
          </p:cNvCxnSpPr>
          <p:nvPr/>
        </p:nvCxnSpPr>
        <p:spPr>
          <a:xfrm flipV="1">
            <a:off x="3206365" y="2607136"/>
            <a:ext cx="750370" cy="47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79829C3-A97D-4981-860F-6A3F3DDFFDF4}"/>
              </a:ext>
            </a:extLst>
          </p:cNvPr>
          <p:cNvSpPr/>
          <p:nvPr/>
        </p:nvSpPr>
        <p:spPr>
          <a:xfrm>
            <a:off x="4655855" y="2764163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K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278CA8-7BDB-4185-9B2D-66ED8065A626}"/>
              </a:ext>
            </a:extLst>
          </p:cNvPr>
          <p:cNvSpPr/>
          <p:nvPr/>
        </p:nvSpPr>
        <p:spPr>
          <a:xfrm>
            <a:off x="4655856" y="219026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9DF42E-B0C2-44F0-8F4F-C104E1E6C753}"/>
              </a:ext>
            </a:extLst>
          </p:cNvPr>
          <p:cNvSpPr/>
          <p:nvPr/>
        </p:nvSpPr>
        <p:spPr>
          <a:xfrm>
            <a:off x="5410246" y="2453444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95B308-3CAF-41D1-AE4A-00A9200C83CD}"/>
              </a:ext>
            </a:extLst>
          </p:cNvPr>
          <p:cNvCxnSpPr>
            <a:stCxn id="9" idx="6"/>
            <a:endCxn id="24" idx="2"/>
          </p:cNvCxnSpPr>
          <p:nvPr/>
        </p:nvCxnSpPr>
        <p:spPr>
          <a:xfrm flipV="1">
            <a:off x="4220429" y="2329222"/>
            <a:ext cx="435426" cy="27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345F64-22EE-47ED-BE86-5DE2C4266D43}"/>
              </a:ext>
            </a:extLst>
          </p:cNvPr>
          <p:cNvCxnSpPr>
            <a:stCxn id="9" idx="6"/>
            <a:endCxn id="23" idx="2"/>
          </p:cNvCxnSpPr>
          <p:nvPr/>
        </p:nvCxnSpPr>
        <p:spPr>
          <a:xfrm>
            <a:off x="4220430" y="2607135"/>
            <a:ext cx="435425" cy="29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413B24-AFB0-4E10-81D5-084AAB561317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4919550" y="2329223"/>
            <a:ext cx="490696" cy="26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9279C5-27C4-4606-A253-914665FBAFD9}"/>
              </a:ext>
            </a:extLst>
          </p:cNvPr>
          <p:cNvCxnSpPr>
            <a:stCxn id="23" idx="6"/>
            <a:endCxn id="25" idx="2"/>
          </p:cNvCxnSpPr>
          <p:nvPr/>
        </p:nvCxnSpPr>
        <p:spPr>
          <a:xfrm flipV="1">
            <a:off x="4919549" y="2592401"/>
            <a:ext cx="490697" cy="3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82C3A5E-A8BB-4284-A9A0-992B1A03C733}"/>
              </a:ext>
            </a:extLst>
          </p:cNvPr>
          <p:cNvSpPr/>
          <p:nvPr/>
        </p:nvSpPr>
        <p:spPr>
          <a:xfrm>
            <a:off x="5940480" y="3155725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35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768063-2FA5-40DD-866B-6E0B6B145998}"/>
              </a:ext>
            </a:extLst>
          </p:cNvPr>
          <p:cNvSpPr/>
          <p:nvPr/>
        </p:nvSpPr>
        <p:spPr>
          <a:xfrm>
            <a:off x="465585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79F87-1416-4462-9C69-C8AD6F949E8B}"/>
              </a:ext>
            </a:extLst>
          </p:cNvPr>
          <p:cNvCxnSpPr>
            <a:stCxn id="17" idx="6"/>
            <a:endCxn id="31" idx="2"/>
          </p:cNvCxnSpPr>
          <p:nvPr/>
        </p:nvCxnSpPr>
        <p:spPr>
          <a:xfrm>
            <a:off x="4231320" y="3670605"/>
            <a:ext cx="424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BF2DBF-8A8F-48ED-AC61-D8B487A6D35C}"/>
              </a:ext>
            </a:extLst>
          </p:cNvPr>
          <p:cNvCxnSpPr>
            <a:stCxn id="31" idx="6"/>
            <a:endCxn id="30" idx="2"/>
          </p:cNvCxnSpPr>
          <p:nvPr/>
        </p:nvCxnSpPr>
        <p:spPr>
          <a:xfrm flipV="1">
            <a:off x="4919550" y="3294682"/>
            <a:ext cx="1020931" cy="37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7F59B6-35AA-45C2-B076-699ED4890A8C}"/>
              </a:ext>
            </a:extLst>
          </p:cNvPr>
          <p:cNvCxnSpPr>
            <a:stCxn id="25" idx="5"/>
            <a:endCxn id="30" idx="2"/>
          </p:cNvCxnSpPr>
          <p:nvPr/>
        </p:nvCxnSpPr>
        <p:spPr>
          <a:xfrm>
            <a:off x="5635323" y="2690657"/>
            <a:ext cx="305157" cy="60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5CD74F-A097-4A51-861D-129CE0A9EA4A}"/>
              </a:ext>
            </a:extLst>
          </p:cNvPr>
          <p:cNvSpPr txBox="1"/>
          <p:nvPr/>
        </p:nvSpPr>
        <p:spPr>
          <a:xfrm>
            <a:off x="5168402" y="33514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664082-E12F-4030-A450-0CBDDA587DF1}"/>
              </a:ext>
            </a:extLst>
          </p:cNvPr>
          <p:cNvSpPr txBox="1"/>
          <p:nvPr/>
        </p:nvSpPr>
        <p:spPr>
          <a:xfrm>
            <a:off x="1388235" y="308289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62E547-BBAA-4D4B-9736-1BE51C730FDB}"/>
              </a:ext>
            </a:extLst>
          </p:cNvPr>
          <p:cNvSpPr txBox="1"/>
          <p:nvPr/>
        </p:nvSpPr>
        <p:spPr>
          <a:xfrm>
            <a:off x="1989190" y="278492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840582-0728-49CF-B65F-B5675DB9D9E7}"/>
              </a:ext>
            </a:extLst>
          </p:cNvPr>
          <p:cNvSpPr txBox="1"/>
          <p:nvPr/>
        </p:nvSpPr>
        <p:spPr>
          <a:xfrm>
            <a:off x="1999909" y="308176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67629E-6F30-4376-BBD0-A0F52ADC2893}"/>
              </a:ext>
            </a:extLst>
          </p:cNvPr>
          <p:cNvSpPr txBox="1"/>
          <p:nvPr/>
        </p:nvSpPr>
        <p:spPr>
          <a:xfrm>
            <a:off x="2125002" y="348264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B2CE1A-FB72-483B-9BB4-08FD5E60E192}"/>
              </a:ext>
            </a:extLst>
          </p:cNvPr>
          <p:cNvSpPr txBox="1"/>
          <p:nvPr/>
        </p:nvSpPr>
        <p:spPr>
          <a:xfrm>
            <a:off x="3054051" y="24422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54790D-75F9-4917-A65A-F4604D09F521}"/>
              </a:ext>
            </a:extLst>
          </p:cNvPr>
          <p:cNvSpPr txBox="1"/>
          <p:nvPr/>
        </p:nvSpPr>
        <p:spPr>
          <a:xfrm>
            <a:off x="2654952" y="2996904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960F9F-3AAB-47A0-AD6C-EA83509EF998}"/>
              </a:ext>
            </a:extLst>
          </p:cNvPr>
          <p:cNvSpPr txBox="1"/>
          <p:nvPr/>
        </p:nvSpPr>
        <p:spPr>
          <a:xfrm>
            <a:off x="3569783" y="365227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00AFE2-2E36-44AB-9D40-D34A91DF5EA7}"/>
              </a:ext>
            </a:extLst>
          </p:cNvPr>
          <p:cNvSpPr txBox="1"/>
          <p:nvPr/>
        </p:nvSpPr>
        <p:spPr>
          <a:xfrm>
            <a:off x="3357372" y="33514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1429CD-F746-4D58-8D5D-2B0AD66EFF9C}"/>
              </a:ext>
            </a:extLst>
          </p:cNvPr>
          <p:cNvSpPr txBox="1"/>
          <p:nvPr/>
        </p:nvSpPr>
        <p:spPr>
          <a:xfrm>
            <a:off x="4326597" y="35080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53FF7E-EEBB-4308-9123-6E083B0F26BE}"/>
              </a:ext>
            </a:extLst>
          </p:cNvPr>
          <p:cNvSpPr txBox="1"/>
          <p:nvPr/>
        </p:nvSpPr>
        <p:spPr>
          <a:xfrm>
            <a:off x="791761" y="308222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CFA5FB-25F9-4B89-B226-548287CBC285}"/>
              </a:ext>
            </a:extLst>
          </p:cNvPr>
          <p:cNvSpPr txBox="1"/>
          <p:nvPr/>
        </p:nvSpPr>
        <p:spPr>
          <a:xfrm>
            <a:off x="4326597" y="2260430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9E0D3E-1B9B-4D94-9137-A9FFB1914D95}"/>
              </a:ext>
            </a:extLst>
          </p:cNvPr>
          <p:cNvSpPr txBox="1"/>
          <p:nvPr/>
        </p:nvSpPr>
        <p:spPr>
          <a:xfrm>
            <a:off x="4388704" y="258177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E93E53-393D-4828-BD2D-0D0E12577D6D}"/>
              </a:ext>
            </a:extLst>
          </p:cNvPr>
          <p:cNvSpPr txBox="1"/>
          <p:nvPr/>
        </p:nvSpPr>
        <p:spPr>
          <a:xfrm>
            <a:off x="5126001" y="2273241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859326-DE04-4519-A7A1-B5BB7BA556D1}"/>
              </a:ext>
            </a:extLst>
          </p:cNvPr>
          <p:cNvSpPr txBox="1"/>
          <p:nvPr/>
        </p:nvSpPr>
        <p:spPr>
          <a:xfrm>
            <a:off x="5748826" y="281277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2101FA-4118-484B-9E61-7DC2E4C7C463}"/>
              </a:ext>
            </a:extLst>
          </p:cNvPr>
          <p:cNvSpPr txBox="1"/>
          <p:nvPr/>
        </p:nvSpPr>
        <p:spPr>
          <a:xfrm>
            <a:off x="3402055" y="269814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2E1727-D27B-4249-9C05-C06FD82E6A25}"/>
              </a:ext>
            </a:extLst>
          </p:cNvPr>
          <p:cNvSpPr txBox="1"/>
          <p:nvPr/>
        </p:nvSpPr>
        <p:spPr>
          <a:xfrm>
            <a:off x="512799" y="2860819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[0,0]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BC69D7-300C-4A6E-923B-999BFFECF0F5}"/>
              </a:ext>
            </a:extLst>
          </p:cNvPr>
          <p:cNvSpPr txBox="1"/>
          <p:nvPr/>
        </p:nvSpPr>
        <p:spPr>
          <a:xfrm>
            <a:off x="1012798" y="2869946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[2,2]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8CE983-AECC-4243-AB9E-75886699A8DC}"/>
              </a:ext>
            </a:extLst>
          </p:cNvPr>
          <p:cNvSpPr txBox="1"/>
          <p:nvPr/>
        </p:nvSpPr>
        <p:spPr>
          <a:xfrm rot="18496925">
            <a:off x="1380978" y="2564688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[6,min{13,6,21}]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7D2974-CB21-4F70-BD43-086B8185EE77}"/>
              </a:ext>
            </a:extLst>
          </p:cNvPr>
          <p:cNvSpPr txBox="1"/>
          <p:nvPr/>
        </p:nvSpPr>
        <p:spPr>
          <a:xfrm>
            <a:off x="2434806" y="2235245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[12,19]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A2F3AC-4F7B-49DC-A9C9-F6D24A2A950D}"/>
              </a:ext>
            </a:extLst>
          </p:cNvPr>
          <p:cNvSpPr txBox="1"/>
          <p:nvPr/>
        </p:nvSpPr>
        <p:spPr>
          <a:xfrm rot="19871268">
            <a:off x="2107863" y="2722000"/>
            <a:ext cx="10698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/>
              <a:t>[9, </a:t>
            </a:r>
            <a:r>
              <a:rPr lang="tr-TR" sz="1050" dirty="0" err="1"/>
              <a:t>min</a:t>
            </a:r>
            <a:r>
              <a:rPr lang="tr-TR" sz="1050" dirty="0"/>
              <a:t>{9,30}]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CAAD27-9E7A-4712-83B1-1D6C044E65B8}"/>
              </a:ext>
            </a:extLst>
          </p:cNvPr>
          <p:cNvSpPr txBox="1"/>
          <p:nvPr/>
        </p:nvSpPr>
        <p:spPr>
          <a:xfrm>
            <a:off x="2425390" y="3533210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[13,28]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4DE3CE6-7A87-46D5-8CF6-80B1E9E62659}"/>
              </a:ext>
            </a:extLst>
          </p:cNvPr>
          <p:cNvSpPr txBox="1"/>
          <p:nvPr/>
        </p:nvSpPr>
        <p:spPr>
          <a:xfrm>
            <a:off x="2958783" y="2735081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[15, 15]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E7E570-461B-4376-9825-1736C7CACA80}"/>
              </a:ext>
            </a:extLst>
          </p:cNvPr>
          <p:cNvSpPr txBox="1"/>
          <p:nvPr/>
        </p:nvSpPr>
        <p:spPr>
          <a:xfrm>
            <a:off x="5367416" y="2229979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{35,29}, 35]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AFAD0D-CE7D-4282-A2CA-70DA84EDE2F7}"/>
              </a:ext>
            </a:extLst>
          </p:cNvPr>
          <p:cNvSpPr txBox="1"/>
          <p:nvPr/>
        </p:nvSpPr>
        <p:spPr>
          <a:xfrm rot="18242773">
            <a:off x="3452815" y="1816656"/>
            <a:ext cx="15103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{16,23},</a:t>
            </a:r>
            <a:r>
              <a:rPr lang="tr-TR" sz="1050" dirty="0" err="1"/>
              <a:t>min</a:t>
            </a:r>
            <a:r>
              <a:rPr lang="tr-TR" sz="1050" dirty="0"/>
              <a:t>{23,29}]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7F377C-9F28-48B8-93AA-FD9CB54DF3DF}"/>
              </a:ext>
            </a:extLst>
          </p:cNvPr>
          <p:cNvSpPr txBox="1"/>
          <p:nvPr/>
        </p:nvSpPr>
        <p:spPr>
          <a:xfrm rot="18351448">
            <a:off x="3595155" y="3089688"/>
            <a:ext cx="10518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{20,14},35]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6185E3-F16B-4791-970C-2C9E177EF5A7}"/>
              </a:ext>
            </a:extLst>
          </p:cNvPr>
          <p:cNvSpPr txBox="1"/>
          <p:nvPr/>
        </p:nvSpPr>
        <p:spPr>
          <a:xfrm>
            <a:off x="2962288" y="3830095"/>
            <a:ext cx="1974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26A8D8-A7A3-497F-9D11-BF13947B9D6B}"/>
              </a:ext>
            </a:extLst>
          </p:cNvPr>
          <p:cNvSpPr txBox="1"/>
          <p:nvPr/>
        </p:nvSpPr>
        <p:spPr>
          <a:xfrm>
            <a:off x="4700332" y="3294682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[22, 37]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D84C21-9F99-4AAB-9DEA-EF7ECFE22BB1}"/>
              </a:ext>
            </a:extLst>
          </p:cNvPr>
          <p:cNvSpPr txBox="1"/>
          <p:nvPr/>
        </p:nvSpPr>
        <p:spPr>
          <a:xfrm>
            <a:off x="4612654" y="1943261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[33, 33]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015A66-6155-4EDB-B454-CAE7D4BFBDC6}"/>
              </a:ext>
            </a:extLst>
          </p:cNvPr>
          <p:cNvSpPr txBox="1"/>
          <p:nvPr/>
        </p:nvSpPr>
        <p:spPr>
          <a:xfrm>
            <a:off x="4566229" y="2545628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[25,31]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DB93B7-CF61-4FDF-A05F-17E9BDEC68E4}"/>
              </a:ext>
            </a:extLst>
          </p:cNvPr>
          <p:cNvSpPr txBox="1"/>
          <p:nvPr/>
        </p:nvSpPr>
        <p:spPr>
          <a:xfrm>
            <a:off x="3105658" y="3551181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[19, 34]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180E05-063E-4777-BBE4-1D754BB5A234}"/>
              </a:ext>
            </a:extLst>
          </p:cNvPr>
          <p:cNvSpPr txBox="1"/>
          <p:nvPr/>
        </p:nvSpPr>
        <p:spPr>
          <a:xfrm>
            <a:off x="6076346" y="2941718"/>
            <a:ext cx="10518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{27,42},42]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4F19462-E985-4953-A2BC-FC71FBAA3093}"/>
              </a:ext>
            </a:extLst>
          </p:cNvPr>
          <p:cNvSpPr txBox="1"/>
          <p:nvPr/>
        </p:nvSpPr>
        <p:spPr>
          <a:xfrm>
            <a:off x="5021539" y="258043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2642E87-069B-4041-8B30-D0804D7614DE}"/>
              </a:ext>
            </a:extLst>
          </p:cNvPr>
          <p:cNvSpPr/>
          <p:nvPr/>
        </p:nvSpPr>
        <p:spPr>
          <a:xfrm>
            <a:off x="528638" y="3102109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A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80C144B-A3FC-4A8F-AECD-18146DDA00F7}"/>
              </a:ext>
            </a:extLst>
          </p:cNvPr>
          <p:cNvSpPr/>
          <p:nvPr/>
        </p:nvSpPr>
        <p:spPr>
          <a:xfrm>
            <a:off x="1049091" y="3102109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AB6287A-1B32-4F0F-BC65-BE7FEF2437F5}"/>
              </a:ext>
            </a:extLst>
          </p:cNvPr>
          <p:cNvSpPr/>
          <p:nvPr/>
        </p:nvSpPr>
        <p:spPr>
          <a:xfrm>
            <a:off x="1654992" y="3102109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8B9695B-1438-468C-81EA-5A147F7EE97E}"/>
              </a:ext>
            </a:extLst>
          </p:cNvPr>
          <p:cNvSpPr/>
          <p:nvPr/>
        </p:nvSpPr>
        <p:spPr>
          <a:xfrm>
            <a:off x="2274210" y="3102109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DDFAB6F-0BAC-4BED-9151-0D348C348F08}"/>
              </a:ext>
            </a:extLst>
          </p:cNvPr>
          <p:cNvSpPr/>
          <p:nvPr/>
        </p:nvSpPr>
        <p:spPr>
          <a:xfrm>
            <a:off x="3956735" y="2469206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J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99452AA-5EF3-4850-9BCF-845F8D8AC701}"/>
              </a:ext>
            </a:extLst>
          </p:cNvPr>
          <p:cNvSpPr/>
          <p:nvPr/>
        </p:nvSpPr>
        <p:spPr>
          <a:xfrm>
            <a:off x="4655856" y="2191294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L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0D4D05-1FE4-48BC-878C-58AACCE3B5A3}"/>
              </a:ext>
            </a:extLst>
          </p:cNvPr>
          <p:cNvSpPr/>
          <p:nvPr/>
        </p:nvSpPr>
        <p:spPr>
          <a:xfrm>
            <a:off x="5410246" y="2454472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N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56372C-14A6-4721-8631-ABC7ACA0889A}"/>
              </a:ext>
            </a:extLst>
          </p:cNvPr>
          <p:cNvSpPr/>
          <p:nvPr/>
        </p:nvSpPr>
        <p:spPr>
          <a:xfrm>
            <a:off x="5940480" y="3156753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O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21BD4F-7DF2-4795-92FE-BBD8F34C6BF7}"/>
              </a:ext>
            </a:extLst>
          </p:cNvPr>
          <p:cNvSpPr/>
          <p:nvPr/>
        </p:nvSpPr>
        <p:spPr>
          <a:xfrm>
            <a:off x="2943030" y="2934984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F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B421500-5214-4769-B7A2-C9214E0F8B69}"/>
              </a:ext>
            </a:extLst>
          </p:cNvPr>
          <p:cNvSpPr txBox="1"/>
          <p:nvPr/>
        </p:nvSpPr>
        <p:spPr>
          <a:xfrm>
            <a:off x="5542093" y="4490530"/>
            <a:ext cx="10999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 err="1"/>
              <a:t>Min</a:t>
            </a:r>
            <a:r>
              <a:rPr lang="tr-TR" sz="1350" dirty="0"/>
              <a:t> Time: 42</a:t>
            </a:r>
          </a:p>
        </p:txBody>
      </p:sp>
      <p:sp>
        <p:nvSpPr>
          <p:cNvPr id="78" name="İçerik Yer Tutucusu 77">
            <a:extLst>
              <a:ext uri="{FF2B5EF4-FFF2-40B4-BE49-F238E27FC236}">
                <a16:creationId xmlns:a16="http://schemas.microsoft.com/office/drawing/2014/main" id="{5EE03961-F870-E226-E12B-86825B100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7" name="Başlık 76">
            <a:extLst>
              <a:ext uri="{FF2B5EF4-FFF2-40B4-BE49-F238E27FC236}">
                <a16:creationId xmlns:a16="http://schemas.microsoft.com/office/drawing/2014/main" id="{0F726FD4-B51B-8C1E-8A2F-40A49408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553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2" grpId="0"/>
      <p:bldP spid="63" grpId="0"/>
      <p:bldP spid="64" grpId="0"/>
      <p:bldP spid="65" grpId="0"/>
      <p:bldP spid="66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857B64B-8B30-2FBB-74E5-D40332D8C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DD68E-1E4A-4C21-891B-ADD70978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Linear</a:t>
            </a:r>
            <a:r>
              <a:rPr lang="tr-TR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78B98E-3FE9-4861-BF42-35787022A31A}"/>
                  </a:ext>
                </a:extLst>
              </p:cNvPr>
              <p:cNvSpPr txBox="1"/>
              <p:nvPr/>
            </p:nvSpPr>
            <p:spPr>
              <a:xfrm>
                <a:off x="65662" y="4416139"/>
                <a:ext cx="8213429" cy="632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350" i="1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tr-TR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sz="135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tr-TR" sz="1350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+6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+7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+6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𝐸𝐹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𝐸𝐻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+6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𝐷𝐺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𝐺𝐻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𝐻𝑀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+8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𝐹𝐽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+10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𝐽𝐿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𝐽𝐾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𝐿𝑁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𝐾𝑁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𝑀𝑂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+7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𝑁𝑂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78B98E-3FE9-4861-BF42-35787022A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" y="4416139"/>
                <a:ext cx="8213429" cy="632994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>
            <a:extLst>
              <a:ext uri="{FF2B5EF4-FFF2-40B4-BE49-F238E27FC236}">
                <a16:creationId xmlns:a16="http://schemas.microsoft.com/office/drawing/2014/main" id="{D9F68A3A-1901-4D4E-A57F-891859C4E4FE}"/>
              </a:ext>
            </a:extLst>
          </p:cNvPr>
          <p:cNvSpPr/>
          <p:nvPr/>
        </p:nvSpPr>
        <p:spPr>
          <a:xfrm>
            <a:off x="528638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A3A3DCC-7A92-47F1-88C1-A90AEBA12E77}"/>
              </a:ext>
            </a:extLst>
          </p:cNvPr>
          <p:cNvSpPr/>
          <p:nvPr/>
        </p:nvSpPr>
        <p:spPr>
          <a:xfrm>
            <a:off x="1049091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6892DED-2BEB-4F57-9BC6-D738A08ED923}"/>
              </a:ext>
            </a:extLst>
          </p:cNvPr>
          <p:cNvSpPr/>
          <p:nvPr/>
        </p:nvSpPr>
        <p:spPr>
          <a:xfrm>
            <a:off x="1654992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C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11860B1-E343-4513-9456-FF8A0ECDDDE9}"/>
              </a:ext>
            </a:extLst>
          </p:cNvPr>
          <p:cNvSpPr/>
          <p:nvPr/>
        </p:nvSpPr>
        <p:spPr>
          <a:xfrm>
            <a:off x="2446421" y="245431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I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0D58CEF-B5FD-4DF4-AAF9-6D47BFEA9467}"/>
              </a:ext>
            </a:extLst>
          </p:cNvPr>
          <p:cNvSpPr/>
          <p:nvPr/>
        </p:nvSpPr>
        <p:spPr>
          <a:xfrm>
            <a:off x="2274210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E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AE0ECD-90AE-4C3E-805B-57448AA8A8BD}"/>
              </a:ext>
            </a:extLst>
          </p:cNvPr>
          <p:cNvSpPr/>
          <p:nvPr/>
        </p:nvSpPr>
        <p:spPr>
          <a:xfrm>
            <a:off x="2446422" y="3729662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D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2131050-B264-400A-BC29-C6B5A6B77D5C}"/>
              </a:ext>
            </a:extLst>
          </p:cNvPr>
          <p:cNvSpPr/>
          <p:nvPr/>
        </p:nvSpPr>
        <p:spPr>
          <a:xfrm>
            <a:off x="3272947" y="3731638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G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CAAE1A9-1CF2-45F3-8E0F-CD526A790185}"/>
              </a:ext>
            </a:extLst>
          </p:cNvPr>
          <p:cNvSpPr/>
          <p:nvPr/>
        </p:nvSpPr>
        <p:spPr>
          <a:xfrm>
            <a:off x="3956735" y="246817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J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EC1F722-85C6-41C8-AA79-A73609ECB43C}"/>
              </a:ext>
            </a:extLst>
          </p:cNvPr>
          <p:cNvCxnSpPr>
            <a:stCxn id="74" idx="6"/>
            <a:endCxn id="75" idx="2"/>
          </p:cNvCxnSpPr>
          <p:nvPr/>
        </p:nvCxnSpPr>
        <p:spPr>
          <a:xfrm>
            <a:off x="792333" y="3240038"/>
            <a:ext cx="25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42309D-373E-42FD-8A62-4682BC2B6106}"/>
              </a:ext>
            </a:extLst>
          </p:cNvPr>
          <p:cNvCxnSpPr>
            <a:stCxn id="75" idx="6"/>
            <a:endCxn id="76" idx="2"/>
          </p:cNvCxnSpPr>
          <p:nvPr/>
        </p:nvCxnSpPr>
        <p:spPr>
          <a:xfrm>
            <a:off x="1312786" y="3240038"/>
            <a:ext cx="34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607E9CE-1B8A-4BCA-9ACB-0B0E035AF457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1880070" y="2691524"/>
            <a:ext cx="604969" cy="45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DDBF025-9DC0-4F23-BDF7-A1A39B21BDE8}"/>
              </a:ext>
            </a:extLst>
          </p:cNvPr>
          <p:cNvCxnSpPr>
            <a:stCxn id="76" idx="5"/>
            <a:endCxn id="79" idx="2"/>
          </p:cNvCxnSpPr>
          <p:nvPr/>
        </p:nvCxnSpPr>
        <p:spPr>
          <a:xfrm>
            <a:off x="1880069" y="3338295"/>
            <a:ext cx="566352" cy="53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637E16F-D71A-427F-96DC-6339519E3995}"/>
              </a:ext>
            </a:extLst>
          </p:cNvPr>
          <p:cNvCxnSpPr>
            <a:stCxn id="76" idx="6"/>
            <a:endCxn id="78" idx="2"/>
          </p:cNvCxnSpPr>
          <p:nvPr/>
        </p:nvCxnSpPr>
        <p:spPr>
          <a:xfrm>
            <a:off x="1918687" y="3240038"/>
            <a:ext cx="355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2F97C28B-5359-409C-8D8F-8D0613FDF233}"/>
              </a:ext>
            </a:extLst>
          </p:cNvPr>
          <p:cNvSpPr/>
          <p:nvPr/>
        </p:nvSpPr>
        <p:spPr>
          <a:xfrm>
            <a:off x="2942670" y="294393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F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8E279E6-B05E-44FA-9E77-5F307C6D6CEB}"/>
              </a:ext>
            </a:extLst>
          </p:cNvPr>
          <p:cNvCxnSpPr>
            <a:stCxn id="78" idx="6"/>
            <a:endCxn id="87" idx="2"/>
          </p:cNvCxnSpPr>
          <p:nvPr/>
        </p:nvCxnSpPr>
        <p:spPr>
          <a:xfrm flipV="1">
            <a:off x="2537904" y="3082893"/>
            <a:ext cx="404766" cy="15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A3BAAD56-798E-40AD-8526-1184660A3310}"/>
              </a:ext>
            </a:extLst>
          </p:cNvPr>
          <p:cNvSpPr/>
          <p:nvPr/>
        </p:nvSpPr>
        <p:spPr>
          <a:xfrm>
            <a:off x="396762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H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4B96020-5D98-4B18-939D-5380C9983351}"/>
              </a:ext>
            </a:extLst>
          </p:cNvPr>
          <p:cNvCxnSpPr>
            <a:stCxn id="78" idx="6"/>
            <a:endCxn id="89" idx="2"/>
          </p:cNvCxnSpPr>
          <p:nvPr/>
        </p:nvCxnSpPr>
        <p:spPr>
          <a:xfrm>
            <a:off x="2537904" y="3240037"/>
            <a:ext cx="1429721" cy="43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8128B8-9860-42F9-8D70-C05542914E02}"/>
              </a:ext>
            </a:extLst>
          </p:cNvPr>
          <p:cNvCxnSpPr>
            <a:stCxn id="79" idx="6"/>
            <a:endCxn id="80" idx="2"/>
          </p:cNvCxnSpPr>
          <p:nvPr/>
        </p:nvCxnSpPr>
        <p:spPr>
          <a:xfrm>
            <a:off x="2710116" y="3868619"/>
            <a:ext cx="562831" cy="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EE5C14B-602F-467D-829E-A1AB8060D794}"/>
              </a:ext>
            </a:extLst>
          </p:cNvPr>
          <p:cNvCxnSpPr>
            <a:stCxn id="80" idx="6"/>
            <a:endCxn id="89" idx="2"/>
          </p:cNvCxnSpPr>
          <p:nvPr/>
        </p:nvCxnSpPr>
        <p:spPr>
          <a:xfrm flipV="1">
            <a:off x="3536642" y="3670605"/>
            <a:ext cx="430983" cy="19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81120DB-4DEF-4444-8E38-1812C4B7895E}"/>
              </a:ext>
            </a:extLst>
          </p:cNvPr>
          <p:cNvCxnSpPr>
            <a:stCxn id="77" idx="6"/>
            <a:endCxn id="81" idx="2"/>
          </p:cNvCxnSpPr>
          <p:nvPr/>
        </p:nvCxnSpPr>
        <p:spPr>
          <a:xfrm>
            <a:off x="2710116" y="2593267"/>
            <a:ext cx="1246619" cy="1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312AEC-A535-4370-81D1-C75B52ED39E9}"/>
              </a:ext>
            </a:extLst>
          </p:cNvPr>
          <p:cNvCxnSpPr>
            <a:cxnSpLocks/>
            <a:stCxn id="87" idx="6"/>
            <a:endCxn id="81" idx="2"/>
          </p:cNvCxnSpPr>
          <p:nvPr/>
        </p:nvCxnSpPr>
        <p:spPr>
          <a:xfrm flipV="1">
            <a:off x="3206365" y="2607136"/>
            <a:ext cx="750370" cy="47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7B4A9252-5C35-47E3-8A22-BDF177645F4B}"/>
              </a:ext>
            </a:extLst>
          </p:cNvPr>
          <p:cNvSpPr/>
          <p:nvPr/>
        </p:nvSpPr>
        <p:spPr>
          <a:xfrm>
            <a:off x="4655855" y="2764163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K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31A6765-53C9-4D76-93A7-B936AA823E03}"/>
              </a:ext>
            </a:extLst>
          </p:cNvPr>
          <p:cNvSpPr/>
          <p:nvPr/>
        </p:nvSpPr>
        <p:spPr>
          <a:xfrm>
            <a:off x="4655856" y="219026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L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2BD8DD1-D73C-42ED-8011-661EC9F8F0FE}"/>
              </a:ext>
            </a:extLst>
          </p:cNvPr>
          <p:cNvSpPr/>
          <p:nvPr/>
        </p:nvSpPr>
        <p:spPr>
          <a:xfrm>
            <a:off x="5410246" y="2453444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D43D5BB-BC12-4516-88DB-6352145ABA9D}"/>
              </a:ext>
            </a:extLst>
          </p:cNvPr>
          <p:cNvCxnSpPr>
            <a:stCxn id="81" idx="6"/>
            <a:endCxn id="96" idx="2"/>
          </p:cNvCxnSpPr>
          <p:nvPr/>
        </p:nvCxnSpPr>
        <p:spPr>
          <a:xfrm flipV="1">
            <a:off x="4220429" y="2329222"/>
            <a:ext cx="435426" cy="27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8C0C8D7-BBB9-48D4-B6EA-83404219D1A7}"/>
              </a:ext>
            </a:extLst>
          </p:cNvPr>
          <p:cNvCxnSpPr>
            <a:stCxn id="81" idx="6"/>
            <a:endCxn id="95" idx="2"/>
          </p:cNvCxnSpPr>
          <p:nvPr/>
        </p:nvCxnSpPr>
        <p:spPr>
          <a:xfrm>
            <a:off x="4220430" y="2607135"/>
            <a:ext cx="435425" cy="29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88DD867-8B17-4BAA-A899-3005EAC5962D}"/>
              </a:ext>
            </a:extLst>
          </p:cNvPr>
          <p:cNvCxnSpPr>
            <a:stCxn id="96" idx="6"/>
            <a:endCxn id="97" idx="2"/>
          </p:cNvCxnSpPr>
          <p:nvPr/>
        </p:nvCxnSpPr>
        <p:spPr>
          <a:xfrm>
            <a:off x="4919550" y="2329223"/>
            <a:ext cx="490696" cy="26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5F68CF9-15A4-4784-A327-BE0B76F4AA20}"/>
              </a:ext>
            </a:extLst>
          </p:cNvPr>
          <p:cNvCxnSpPr>
            <a:stCxn id="95" idx="6"/>
            <a:endCxn id="97" idx="2"/>
          </p:cNvCxnSpPr>
          <p:nvPr/>
        </p:nvCxnSpPr>
        <p:spPr>
          <a:xfrm flipV="1">
            <a:off x="4919549" y="2592401"/>
            <a:ext cx="490697" cy="3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004B2F13-D414-4292-929F-F92573CEF265}"/>
              </a:ext>
            </a:extLst>
          </p:cNvPr>
          <p:cNvSpPr/>
          <p:nvPr/>
        </p:nvSpPr>
        <p:spPr>
          <a:xfrm>
            <a:off x="5940480" y="3155725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O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686D858-5064-4688-9FDA-B1888F8F1BD6}"/>
              </a:ext>
            </a:extLst>
          </p:cNvPr>
          <p:cNvSpPr/>
          <p:nvPr/>
        </p:nvSpPr>
        <p:spPr>
          <a:xfrm>
            <a:off x="465585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M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2489B4B-7AAC-41B2-AD70-4A46BE6E4015}"/>
              </a:ext>
            </a:extLst>
          </p:cNvPr>
          <p:cNvCxnSpPr>
            <a:stCxn id="89" idx="6"/>
            <a:endCxn id="103" idx="2"/>
          </p:cNvCxnSpPr>
          <p:nvPr/>
        </p:nvCxnSpPr>
        <p:spPr>
          <a:xfrm>
            <a:off x="4231320" y="3670605"/>
            <a:ext cx="424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FC684B6-9586-485A-B0B3-EEF448876BBF}"/>
              </a:ext>
            </a:extLst>
          </p:cNvPr>
          <p:cNvCxnSpPr>
            <a:stCxn id="103" idx="6"/>
            <a:endCxn id="102" idx="2"/>
          </p:cNvCxnSpPr>
          <p:nvPr/>
        </p:nvCxnSpPr>
        <p:spPr>
          <a:xfrm flipV="1">
            <a:off x="4919550" y="3294682"/>
            <a:ext cx="1020931" cy="37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BCF976D-5DB3-43BA-A832-9CDB86DBE41F}"/>
              </a:ext>
            </a:extLst>
          </p:cNvPr>
          <p:cNvCxnSpPr>
            <a:stCxn id="97" idx="5"/>
            <a:endCxn id="102" idx="2"/>
          </p:cNvCxnSpPr>
          <p:nvPr/>
        </p:nvCxnSpPr>
        <p:spPr>
          <a:xfrm>
            <a:off x="5635323" y="2690657"/>
            <a:ext cx="305157" cy="60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39BB3D5-4C76-4691-9A34-B3DB3C862EEC}"/>
              </a:ext>
            </a:extLst>
          </p:cNvPr>
          <p:cNvSpPr txBox="1"/>
          <p:nvPr/>
        </p:nvSpPr>
        <p:spPr>
          <a:xfrm>
            <a:off x="5168402" y="33514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5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2CE5934-EECF-4461-86AB-5C2EF660FF50}"/>
              </a:ext>
            </a:extLst>
          </p:cNvPr>
          <p:cNvSpPr txBox="1"/>
          <p:nvPr/>
        </p:nvSpPr>
        <p:spPr>
          <a:xfrm>
            <a:off x="1388235" y="308289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1510FE6-7AB9-41E7-A7B1-F0927C53277C}"/>
              </a:ext>
            </a:extLst>
          </p:cNvPr>
          <p:cNvSpPr txBox="1"/>
          <p:nvPr/>
        </p:nvSpPr>
        <p:spPr>
          <a:xfrm>
            <a:off x="1989190" y="278492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0EB81A-DDC8-4A26-9C6E-63C60DDD67B3}"/>
              </a:ext>
            </a:extLst>
          </p:cNvPr>
          <p:cNvSpPr txBox="1"/>
          <p:nvPr/>
        </p:nvSpPr>
        <p:spPr>
          <a:xfrm>
            <a:off x="1912930" y="3074969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0C8CFE4-BAC9-4BF3-AFB5-60876DAB0098}"/>
              </a:ext>
            </a:extLst>
          </p:cNvPr>
          <p:cNvSpPr txBox="1"/>
          <p:nvPr/>
        </p:nvSpPr>
        <p:spPr>
          <a:xfrm>
            <a:off x="2125002" y="348264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7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0417A6C-0088-4A88-908F-8FB6C6739942}"/>
              </a:ext>
            </a:extLst>
          </p:cNvPr>
          <p:cNvSpPr txBox="1"/>
          <p:nvPr/>
        </p:nvSpPr>
        <p:spPr>
          <a:xfrm>
            <a:off x="3054051" y="24422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5DC847E-4423-4403-914D-7EABE5100B9A}"/>
              </a:ext>
            </a:extLst>
          </p:cNvPr>
          <p:cNvSpPr txBox="1"/>
          <p:nvPr/>
        </p:nvSpPr>
        <p:spPr>
          <a:xfrm>
            <a:off x="2654952" y="2996904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77BB9CF-5D9A-418C-B8AC-8CED4F659C64}"/>
              </a:ext>
            </a:extLst>
          </p:cNvPr>
          <p:cNvSpPr txBox="1"/>
          <p:nvPr/>
        </p:nvSpPr>
        <p:spPr>
          <a:xfrm>
            <a:off x="3569783" y="365227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AEDCBAE-42BF-4FBB-BF62-551B7EEC6AEE}"/>
              </a:ext>
            </a:extLst>
          </p:cNvPr>
          <p:cNvSpPr txBox="1"/>
          <p:nvPr/>
        </p:nvSpPr>
        <p:spPr>
          <a:xfrm>
            <a:off x="3357372" y="33514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5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41B32E0-BC7D-4B8F-8534-928801A37333}"/>
              </a:ext>
            </a:extLst>
          </p:cNvPr>
          <p:cNvSpPr txBox="1"/>
          <p:nvPr/>
        </p:nvSpPr>
        <p:spPr>
          <a:xfrm>
            <a:off x="4326597" y="35080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ED70B2B-C48C-4D3B-A81F-24840694AF54}"/>
              </a:ext>
            </a:extLst>
          </p:cNvPr>
          <p:cNvSpPr txBox="1"/>
          <p:nvPr/>
        </p:nvSpPr>
        <p:spPr>
          <a:xfrm>
            <a:off x="791761" y="308222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FC9CAB9-9643-473E-8434-7F7A9701EB93}"/>
              </a:ext>
            </a:extLst>
          </p:cNvPr>
          <p:cNvSpPr txBox="1"/>
          <p:nvPr/>
        </p:nvSpPr>
        <p:spPr>
          <a:xfrm>
            <a:off x="4326597" y="2260430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10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39B816C-3EBE-47F9-82F8-59E9A80A1CE5}"/>
              </a:ext>
            </a:extLst>
          </p:cNvPr>
          <p:cNvSpPr txBox="1"/>
          <p:nvPr/>
        </p:nvSpPr>
        <p:spPr>
          <a:xfrm>
            <a:off x="4388704" y="258177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8DF8120-883B-4CA8-8638-E25F15F1BD3F}"/>
              </a:ext>
            </a:extLst>
          </p:cNvPr>
          <p:cNvSpPr txBox="1"/>
          <p:nvPr/>
        </p:nvSpPr>
        <p:spPr>
          <a:xfrm>
            <a:off x="5126001" y="2273241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D951AE-1636-4F2E-B108-08F17BB72352}"/>
              </a:ext>
            </a:extLst>
          </p:cNvPr>
          <p:cNvSpPr txBox="1"/>
          <p:nvPr/>
        </p:nvSpPr>
        <p:spPr>
          <a:xfrm>
            <a:off x="5748826" y="281277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7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A3A3660-DB44-4C46-8856-00B7905A09D9}"/>
              </a:ext>
            </a:extLst>
          </p:cNvPr>
          <p:cNvSpPr txBox="1"/>
          <p:nvPr/>
        </p:nvSpPr>
        <p:spPr>
          <a:xfrm>
            <a:off x="3402055" y="269814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8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BD69D3A-771A-4A6B-9D5C-31861A2B71AA}"/>
              </a:ext>
            </a:extLst>
          </p:cNvPr>
          <p:cNvSpPr txBox="1"/>
          <p:nvPr/>
        </p:nvSpPr>
        <p:spPr>
          <a:xfrm>
            <a:off x="2844984" y="3705989"/>
            <a:ext cx="1974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C68A5D-A657-48ED-8C55-4E87A960A444}"/>
              </a:ext>
            </a:extLst>
          </p:cNvPr>
          <p:cNvSpPr txBox="1"/>
          <p:nvPr/>
        </p:nvSpPr>
        <p:spPr>
          <a:xfrm>
            <a:off x="5021539" y="258043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696C41FC-C564-410E-9FD1-341BED4C94C9}"/>
                  </a:ext>
                </a:extLst>
              </p:cNvPr>
              <p:cNvSpPr txBox="1"/>
              <p:nvPr/>
            </p:nvSpPr>
            <p:spPr>
              <a:xfrm>
                <a:off x="806162" y="3233520"/>
                <a:ext cx="20050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696C41FC-C564-410E-9FD1-341BED4C9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62" y="3233520"/>
                <a:ext cx="200504" cy="138499"/>
              </a:xfrm>
              <a:prstGeom prst="rect">
                <a:avLst/>
              </a:prstGeom>
              <a:blipFill>
                <a:blip r:embed="rId3"/>
                <a:stretch>
                  <a:fillRect l="-9091" r="-6061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5ACE963-342F-4310-9974-44786942C829}"/>
                  </a:ext>
                </a:extLst>
              </p:cNvPr>
              <p:cNvSpPr txBox="1"/>
              <p:nvPr/>
            </p:nvSpPr>
            <p:spPr>
              <a:xfrm>
                <a:off x="1380048" y="3245340"/>
                <a:ext cx="20294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5ACE963-342F-4310-9974-44786942C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48" y="3245340"/>
                <a:ext cx="202941" cy="138499"/>
              </a:xfrm>
              <a:prstGeom prst="rect">
                <a:avLst/>
              </a:prstGeom>
              <a:blipFill>
                <a:blip r:embed="rId4"/>
                <a:stretch>
                  <a:fillRect l="-8824" r="-2941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14B376-AF05-4AFA-8259-64EF425727FF}"/>
                  </a:ext>
                </a:extLst>
              </p:cNvPr>
              <p:cNvSpPr txBox="1"/>
              <p:nvPr/>
            </p:nvSpPr>
            <p:spPr>
              <a:xfrm>
                <a:off x="2153907" y="2683572"/>
                <a:ext cx="17786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14B376-AF05-4AFA-8259-64EF4257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07" y="2683572"/>
                <a:ext cx="177869" cy="138499"/>
              </a:xfrm>
              <a:prstGeom prst="rect">
                <a:avLst/>
              </a:prstGeom>
              <a:blipFill>
                <a:blip r:embed="rId5"/>
                <a:stretch>
                  <a:fillRect l="-10000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CC4D018-FFC8-4DCE-A403-916E0A70997B}"/>
                  </a:ext>
                </a:extLst>
              </p:cNvPr>
              <p:cNvSpPr txBox="1"/>
              <p:nvPr/>
            </p:nvSpPr>
            <p:spPr>
              <a:xfrm>
                <a:off x="2028056" y="3203194"/>
                <a:ext cx="19928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CC4D018-FFC8-4DCE-A403-916E0A709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56" y="3203194"/>
                <a:ext cx="199285" cy="138499"/>
              </a:xfrm>
              <a:prstGeom prst="rect">
                <a:avLst/>
              </a:prstGeom>
              <a:blipFill>
                <a:blip r:embed="rId6"/>
                <a:stretch>
                  <a:fillRect l="-9375" r="-6250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A38262D-5CCE-4BCD-AFF7-A4F989E90221}"/>
                  </a:ext>
                </a:extLst>
              </p:cNvPr>
              <p:cNvSpPr txBox="1"/>
              <p:nvPr/>
            </p:nvSpPr>
            <p:spPr>
              <a:xfrm>
                <a:off x="1989191" y="3583024"/>
                <a:ext cx="20448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A38262D-5CCE-4BCD-AFF7-A4F989E9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191" y="3583024"/>
                <a:ext cx="204480" cy="138499"/>
              </a:xfrm>
              <a:prstGeom prst="rect">
                <a:avLst/>
              </a:prstGeom>
              <a:blipFill>
                <a:blip r:embed="rId7"/>
                <a:stretch>
                  <a:fillRect l="-8824" r="-2941" b="-227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9889FCE-0C26-42B7-A053-8DAE28C0947C}"/>
                  </a:ext>
                </a:extLst>
              </p:cNvPr>
              <p:cNvSpPr txBox="1"/>
              <p:nvPr/>
            </p:nvSpPr>
            <p:spPr>
              <a:xfrm>
                <a:off x="2729648" y="3123905"/>
                <a:ext cx="20050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𝐸𝐹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9889FCE-0C26-42B7-A053-8DAE28C09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48" y="3123905"/>
                <a:ext cx="200504" cy="138499"/>
              </a:xfrm>
              <a:prstGeom prst="rect">
                <a:avLst/>
              </a:prstGeom>
              <a:blipFill>
                <a:blip r:embed="rId8"/>
                <a:stretch>
                  <a:fillRect l="-9091" r="-6061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57498E7-6983-4B1B-A13A-42315286F8FA}"/>
                  </a:ext>
                </a:extLst>
              </p:cNvPr>
              <p:cNvSpPr txBox="1"/>
              <p:nvPr/>
            </p:nvSpPr>
            <p:spPr>
              <a:xfrm>
                <a:off x="2830517" y="3874392"/>
                <a:ext cx="20935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𝐷𝐺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57498E7-6983-4B1B-A13A-42315286F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17" y="3874392"/>
                <a:ext cx="209353" cy="138499"/>
              </a:xfrm>
              <a:prstGeom prst="rect">
                <a:avLst/>
              </a:prstGeom>
              <a:blipFill>
                <a:blip r:embed="rId9"/>
                <a:stretch>
                  <a:fillRect l="-8571" r="-2857" b="-227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BF14446-1670-470F-A34F-36A381322450}"/>
                  </a:ext>
                </a:extLst>
              </p:cNvPr>
              <p:cNvSpPr txBox="1"/>
              <p:nvPr/>
            </p:nvSpPr>
            <p:spPr>
              <a:xfrm>
                <a:off x="3706887" y="3750428"/>
                <a:ext cx="20948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𝐺𝐻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BF14446-1670-470F-A34F-36A381322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887" y="3750428"/>
                <a:ext cx="209481" cy="138499"/>
              </a:xfrm>
              <a:prstGeom prst="rect">
                <a:avLst/>
              </a:prstGeom>
              <a:blipFill>
                <a:blip r:embed="rId10"/>
                <a:stretch>
                  <a:fillRect l="-8824" r="-8824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6883F9F-6C97-49D2-BD93-02835C9ADD73}"/>
                  </a:ext>
                </a:extLst>
              </p:cNvPr>
              <p:cNvSpPr txBox="1"/>
              <p:nvPr/>
            </p:nvSpPr>
            <p:spPr>
              <a:xfrm>
                <a:off x="3079302" y="3420151"/>
                <a:ext cx="20948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𝐸𝐻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6883F9F-6C97-49D2-BD93-02835C9A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02" y="3420151"/>
                <a:ext cx="209481" cy="138499"/>
              </a:xfrm>
              <a:prstGeom prst="rect">
                <a:avLst/>
              </a:prstGeom>
              <a:blipFill>
                <a:blip r:embed="rId11"/>
                <a:stretch>
                  <a:fillRect l="-8824" r="-8824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612FA63-419C-4B98-ABCC-A1A91B4C375D}"/>
                  </a:ext>
                </a:extLst>
              </p:cNvPr>
              <p:cNvSpPr txBox="1"/>
              <p:nvPr/>
            </p:nvSpPr>
            <p:spPr>
              <a:xfrm>
                <a:off x="4327866" y="3646546"/>
                <a:ext cx="22852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𝐻𝑀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612FA63-419C-4B98-ABCC-A1A91B4C3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866" y="3646546"/>
                <a:ext cx="228524" cy="138499"/>
              </a:xfrm>
              <a:prstGeom prst="rect">
                <a:avLst/>
              </a:prstGeom>
              <a:blipFill>
                <a:blip r:embed="rId12"/>
                <a:stretch>
                  <a:fillRect l="-8108" r="-8108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F840BB3-ABF6-4D98-BF5F-1E6496314E9F}"/>
                  </a:ext>
                </a:extLst>
              </p:cNvPr>
              <p:cNvSpPr txBox="1"/>
              <p:nvPr/>
            </p:nvSpPr>
            <p:spPr>
              <a:xfrm>
                <a:off x="3520553" y="2838838"/>
                <a:ext cx="185051" cy="148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𝐹𝐽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F840BB3-ABF6-4D98-BF5F-1E6496314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553" y="2838838"/>
                <a:ext cx="185051" cy="148182"/>
              </a:xfrm>
              <a:prstGeom prst="rect">
                <a:avLst/>
              </a:prstGeom>
              <a:blipFill>
                <a:blip r:embed="rId13"/>
                <a:stretch>
                  <a:fillRect l="-10000" r="-13333" b="-25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C608481-89E1-4D0C-9FD2-CFEA86D48BA2}"/>
                  </a:ext>
                </a:extLst>
              </p:cNvPr>
              <p:cNvSpPr txBox="1"/>
              <p:nvPr/>
            </p:nvSpPr>
            <p:spPr>
              <a:xfrm>
                <a:off x="3370084" y="2443793"/>
                <a:ext cx="165815" cy="148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C608481-89E1-4D0C-9FD2-CFEA86D48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084" y="2443793"/>
                <a:ext cx="165815" cy="148182"/>
              </a:xfrm>
              <a:prstGeom prst="rect">
                <a:avLst/>
              </a:prstGeom>
              <a:blipFill>
                <a:blip r:embed="rId14"/>
                <a:stretch>
                  <a:fillRect l="-11111" r="-11111" b="-25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4D479456-8393-4B9E-83B9-F68741A3FB22}"/>
                  </a:ext>
                </a:extLst>
              </p:cNvPr>
              <p:cNvSpPr txBox="1"/>
              <p:nvPr/>
            </p:nvSpPr>
            <p:spPr>
              <a:xfrm>
                <a:off x="4247521" y="2705564"/>
                <a:ext cx="188000" cy="148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𝐽𝐾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4D479456-8393-4B9E-83B9-F68741A3F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521" y="2705564"/>
                <a:ext cx="188000" cy="148182"/>
              </a:xfrm>
              <a:prstGeom prst="rect">
                <a:avLst/>
              </a:prstGeom>
              <a:blipFill>
                <a:blip r:embed="rId15"/>
                <a:stretch>
                  <a:fillRect l="-9677" r="-9677" b="-25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CE5F719-6325-4544-AEB4-B2D43529E098}"/>
                  </a:ext>
                </a:extLst>
              </p:cNvPr>
              <p:cNvSpPr txBox="1"/>
              <p:nvPr/>
            </p:nvSpPr>
            <p:spPr>
              <a:xfrm>
                <a:off x="4226113" y="2341069"/>
                <a:ext cx="173253" cy="148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𝐽𝐿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CE5F719-6325-4544-AEB4-B2D43529E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13" y="2341069"/>
                <a:ext cx="173253" cy="148182"/>
              </a:xfrm>
              <a:prstGeom prst="rect">
                <a:avLst/>
              </a:prstGeom>
              <a:blipFill>
                <a:blip r:embed="rId16"/>
                <a:stretch>
                  <a:fillRect l="-10345" r="-10345" b="-25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7E96E59-1EBD-434E-8EA2-E163A81D1537}"/>
                  </a:ext>
                </a:extLst>
              </p:cNvPr>
              <p:cNvSpPr txBox="1"/>
              <p:nvPr/>
            </p:nvSpPr>
            <p:spPr>
              <a:xfrm>
                <a:off x="5044143" y="2779672"/>
                <a:ext cx="21723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𝐾𝑁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7E96E59-1EBD-434E-8EA2-E163A81D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143" y="2779672"/>
                <a:ext cx="217239" cy="138499"/>
              </a:xfrm>
              <a:prstGeom prst="rect">
                <a:avLst/>
              </a:prstGeom>
              <a:blipFill>
                <a:blip r:embed="rId17"/>
                <a:stretch>
                  <a:fillRect l="-8333" r="-5556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F584E89-1B3C-4134-9BBE-1104C40B2813}"/>
                  </a:ext>
                </a:extLst>
              </p:cNvPr>
              <p:cNvSpPr txBox="1"/>
              <p:nvPr/>
            </p:nvSpPr>
            <p:spPr>
              <a:xfrm>
                <a:off x="4954767" y="2224701"/>
                <a:ext cx="20281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𝐿𝑁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F584E89-1B3C-4134-9BBE-1104C40B2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767" y="2224701"/>
                <a:ext cx="202812" cy="138499"/>
              </a:xfrm>
              <a:prstGeom prst="rect">
                <a:avLst/>
              </a:prstGeom>
              <a:blipFill>
                <a:blip r:embed="rId18"/>
                <a:stretch>
                  <a:fillRect l="-9091" r="-9091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F795211-846E-474A-8168-05BAECC96BA6}"/>
                  </a:ext>
                </a:extLst>
              </p:cNvPr>
              <p:cNvSpPr txBox="1"/>
              <p:nvPr/>
            </p:nvSpPr>
            <p:spPr>
              <a:xfrm>
                <a:off x="5460071" y="3427246"/>
                <a:ext cx="2253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𝑀𝑂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F795211-846E-474A-8168-05BAECC96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071" y="3427246"/>
                <a:ext cx="225318" cy="138499"/>
              </a:xfrm>
              <a:prstGeom prst="rect">
                <a:avLst/>
              </a:prstGeom>
              <a:blipFill>
                <a:blip r:embed="rId19"/>
                <a:stretch>
                  <a:fillRect l="-8108" r="-5405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2A5435A-3A3A-4919-BF3C-779E86BF5029}"/>
                  </a:ext>
                </a:extLst>
              </p:cNvPr>
              <p:cNvSpPr txBox="1"/>
              <p:nvPr/>
            </p:nvSpPr>
            <p:spPr>
              <a:xfrm>
                <a:off x="5618669" y="2939331"/>
                <a:ext cx="21570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𝑁𝑂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2A5435A-3A3A-4919-BF3C-779E86BF5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669" y="2939331"/>
                <a:ext cx="215700" cy="138499"/>
              </a:xfrm>
              <a:prstGeom prst="rect">
                <a:avLst/>
              </a:prstGeom>
              <a:blipFill>
                <a:blip r:embed="rId20"/>
                <a:stretch>
                  <a:fillRect l="-8571" r="-8571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95D98C-1AD9-9D46-39F4-0DCA373F2E64}"/>
              </a:ext>
            </a:extLst>
          </p:cNvPr>
          <p:cNvCxnSpPr>
            <a:endCxn id="74" idx="2"/>
          </p:cNvCxnSpPr>
          <p:nvPr/>
        </p:nvCxnSpPr>
        <p:spPr>
          <a:xfrm>
            <a:off x="259080" y="3240038"/>
            <a:ext cx="269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E16983-E347-D912-0EE3-D600635354E2}"/>
              </a:ext>
            </a:extLst>
          </p:cNvPr>
          <p:cNvSpPr txBox="1"/>
          <p:nvPr/>
        </p:nvSpPr>
        <p:spPr>
          <a:xfrm>
            <a:off x="137160" y="304207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EFBCB4-F111-53BB-9A79-26C7222BBDB0}"/>
              </a:ext>
            </a:extLst>
          </p:cNvPr>
          <p:cNvCxnSpPr>
            <a:stCxn id="102" idx="6"/>
          </p:cNvCxnSpPr>
          <p:nvPr/>
        </p:nvCxnSpPr>
        <p:spPr>
          <a:xfrm flipV="1">
            <a:off x="6204175" y="3289971"/>
            <a:ext cx="333785" cy="4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3DA395-27ED-6D98-C000-686A89E911CA}"/>
              </a:ext>
            </a:extLst>
          </p:cNvPr>
          <p:cNvSpPr txBox="1"/>
          <p:nvPr/>
        </p:nvSpPr>
        <p:spPr>
          <a:xfrm>
            <a:off x="6596658" y="309354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307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İçerik Yer Tutucusu 85">
            <a:extLst>
              <a:ext uri="{FF2B5EF4-FFF2-40B4-BE49-F238E27FC236}">
                <a16:creationId xmlns:a16="http://schemas.microsoft.com/office/drawing/2014/main" id="{303D56CD-2583-50C1-5385-09491796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9B217-2821-47AC-9EA5-2F000A02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Kısıtlar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4AC8EF-D867-496D-B6BE-46FBE58CB4BC}"/>
                  </a:ext>
                </a:extLst>
              </p:cNvPr>
              <p:cNvSpPr txBox="1"/>
              <p:nvPr/>
            </p:nvSpPr>
            <p:spPr>
              <a:xfrm>
                <a:off x="6387424" y="1846143"/>
                <a:ext cx="78880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4AC8EF-D867-496D-B6BE-46FBE58CB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424" y="1846143"/>
                <a:ext cx="788806" cy="207749"/>
              </a:xfrm>
              <a:prstGeom prst="rect">
                <a:avLst/>
              </a:prstGeom>
              <a:blipFill>
                <a:blip r:embed="rId2"/>
                <a:stretch>
                  <a:fillRect l="-2326" r="-1550" b="-1470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8343EE9-1F94-4998-B680-BEBCB959F42E}"/>
              </a:ext>
            </a:extLst>
          </p:cNvPr>
          <p:cNvSpPr/>
          <p:nvPr/>
        </p:nvSpPr>
        <p:spPr>
          <a:xfrm>
            <a:off x="528638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3A40E2-FBC4-4C07-8F7F-67E61589449E}"/>
              </a:ext>
            </a:extLst>
          </p:cNvPr>
          <p:cNvSpPr/>
          <p:nvPr/>
        </p:nvSpPr>
        <p:spPr>
          <a:xfrm>
            <a:off x="1049091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2A9189-A59E-4700-9A59-81311F65824D}"/>
              </a:ext>
            </a:extLst>
          </p:cNvPr>
          <p:cNvSpPr/>
          <p:nvPr/>
        </p:nvSpPr>
        <p:spPr>
          <a:xfrm>
            <a:off x="1654992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045076-62B3-494D-9B01-48F37CE263ED}"/>
              </a:ext>
            </a:extLst>
          </p:cNvPr>
          <p:cNvSpPr/>
          <p:nvPr/>
        </p:nvSpPr>
        <p:spPr>
          <a:xfrm>
            <a:off x="2446421" y="245431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F639C7-8097-4998-B7D8-43BA949E62DC}"/>
              </a:ext>
            </a:extLst>
          </p:cNvPr>
          <p:cNvSpPr/>
          <p:nvPr/>
        </p:nvSpPr>
        <p:spPr>
          <a:xfrm>
            <a:off x="2274210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FBED6E-7C3B-4891-8312-7F453BC7330A}"/>
              </a:ext>
            </a:extLst>
          </p:cNvPr>
          <p:cNvSpPr/>
          <p:nvPr/>
        </p:nvSpPr>
        <p:spPr>
          <a:xfrm>
            <a:off x="2446422" y="3729662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39AD37-72EC-4F99-8ACC-F1F67FB0EF8E}"/>
              </a:ext>
            </a:extLst>
          </p:cNvPr>
          <p:cNvSpPr/>
          <p:nvPr/>
        </p:nvSpPr>
        <p:spPr>
          <a:xfrm>
            <a:off x="3272947" y="3731638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E64C2E-D64F-4ED8-AA29-214F5CD4D4BC}"/>
              </a:ext>
            </a:extLst>
          </p:cNvPr>
          <p:cNvSpPr/>
          <p:nvPr/>
        </p:nvSpPr>
        <p:spPr>
          <a:xfrm>
            <a:off x="3956735" y="246817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J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F75A91-14EC-4556-925A-F0030586C5F1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792333" y="3240038"/>
            <a:ext cx="25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ABAAFB-78AA-46EC-988D-FE2E250E6C3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312786" y="3240038"/>
            <a:ext cx="34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190B93-11A2-4C81-B4CC-74FD0337FD0A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880070" y="2691524"/>
            <a:ext cx="604969" cy="45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AD273D-CE9A-4E72-AC6C-8027F22BF888}"/>
              </a:ext>
            </a:extLst>
          </p:cNvPr>
          <p:cNvCxnSpPr>
            <a:stCxn id="6" idx="5"/>
            <a:endCxn id="9" idx="2"/>
          </p:cNvCxnSpPr>
          <p:nvPr/>
        </p:nvCxnSpPr>
        <p:spPr>
          <a:xfrm>
            <a:off x="1880069" y="3338295"/>
            <a:ext cx="566352" cy="53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AD7408-0104-4A42-9F5C-45A5118B5E9B}"/>
              </a:ext>
            </a:extLst>
          </p:cNvPr>
          <p:cNvCxnSpPr>
            <a:stCxn id="6" idx="6"/>
            <a:endCxn id="8" idx="2"/>
          </p:cNvCxnSpPr>
          <p:nvPr/>
        </p:nvCxnSpPr>
        <p:spPr>
          <a:xfrm>
            <a:off x="1918687" y="3240038"/>
            <a:ext cx="355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1BDEEE3-76B4-4748-B5BF-5A5D438F9E61}"/>
              </a:ext>
            </a:extLst>
          </p:cNvPr>
          <p:cNvSpPr/>
          <p:nvPr/>
        </p:nvSpPr>
        <p:spPr>
          <a:xfrm>
            <a:off x="2942670" y="294393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F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4488C0-DCAA-4744-B7EB-FD354FB4C5DF}"/>
              </a:ext>
            </a:extLst>
          </p:cNvPr>
          <p:cNvCxnSpPr>
            <a:stCxn id="8" idx="6"/>
            <a:endCxn id="17" idx="2"/>
          </p:cNvCxnSpPr>
          <p:nvPr/>
        </p:nvCxnSpPr>
        <p:spPr>
          <a:xfrm flipV="1">
            <a:off x="2537904" y="3082893"/>
            <a:ext cx="404766" cy="15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91E0D53-71D2-43F5-8D01-4813A2A3737F}"/>
              </a:ext>
            </a:extLst>
          </p:cNvPr>
          <p:cNvSpPr/>
          <p:nvPr/>
        </p:nvSpPr>
        <p:spPr>
          <a:xfrm>
            <a:off x="396762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2E38AF-6FB5-41A2-9527-E41A38293ECB}"/>
              </a:ext>
            </a:extLst>
          </p:cNvPr>
          <p:cNvCxnSpPr>
            <a:stCxn id="8" idx="6"/>
            <a:endCxn id="19" idx="2"/>
          </p:cNvCxnSpPr>
          <p:nvPr/>
        </p:nvCxnSpPr>
        <p:spPr>
          <a:xfrm>
            <a:off x="2537904" y="3240037"/>
            <a:ext cx="1429721" cy="43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0871AB-0968-412C-BD3F-FC447C020884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2710116" y="3868619"/>
            <a:ext cx="562831" cy="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02DD5D-8EC2-42FD-953C-9676ED7C10CA}"/>
              </a:ext>
            </a:extLst>
          </p:cNvPr>
          <p:cNvCxnSpPr>
            <a:stCxn id="10" idx="6"/>
            <a:endCxn id="19" idx="2"/>
          </p:cNvCxnSpPr>
          <p:nvPr/>
        </p:nvCxnSpPr>
        <p:spPr>
          <a:xfrm flipV="1">
            <a:off x="3536642" y="3670605"/>
            <a:ext cx="430983" cy="19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582C1F-DCF9-4A8A-AC8C-26BADAE8579E}"/>
              </a:ext>
            </a:extLst>
          </p:cNvPr>
          <p:cNvCxnSpPr>
            <a:stCxn id="7" idx="6"/>
            <a:endCxn id="11" idx="2"/>
          </p:cNvCxnSpPr>
          <p:nvPr/>
        </p:nvCxnSpPr>
        <p:spPr>
          <a:xfrm>
            <a:off x="2710116" y="2593267"/>
            <a:ext cx="1246619" cy="1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1A1B2F-6C61-475A-B463-BE197A050D06}"/>
              </a:ext>
            </a:extLst>
          </p:cNvPr>
          <p:cNvCxnSpPr>
            <a:cxnSpLocks/>
            <a:stCxn id="17" idx="6"/>
            <a:endCxn id="11" idx="2"/>
          </p:cNvCxnSpPr>
          <p:nvPr/>
        </p:nvCxnSpPr>
        <p:spPr>
          <a:xfrm flipV="1">
            <a:off x="3206365" y="2607136"/>
            <a:ext cx="750370" cy="47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B141C23-61AE-4ACC-A764-FC3A6AFF8710}"/>
              </a:ext>
            </a:extLst>
          </p:cNvPr>
          <p:cNvSpPr/>
          <p:nvPr/>
        </p:nvSpPr>
        <p:spPr>
          <a:xfrm>
            <a:off x="4655855" y="2764163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K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98AF43-8468-425F-A37E-E23CE202AB27}"/>
              </a:ext>
            </a:extLst>
          </p:cNvPr>
          <p:cNvSpPr/>
          <p:nvPr/>
        </p:nvSpPr>
        <p:spPr>
          <a:xfrm>
            <a:off x="4655856" y="219026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650DA1-7249-442A-846F-91A18C2C2A98}"/>
              </a:ext>
            </a:extLst>
          </p:cNvPr>
          <p:cNvSpPr/>
          <p:nvPr/>
        </p:nvSpPr>
        <p:spPr>
          <a:xfrm>
            <a:off x="5410246" y="2453444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9FCE3D-AF35-4C9A-B4DC-F3C549A4504D}"/>
              </a:ext>
            </a:extLst>
          </p:cNvPr>
          <p:cNvCxnSpPr>
            <a:stCxn id="11" idx="6"/>
            <a:endCxn id="26" idx="2"/>
          </p:cNvCxnSpPr>
          <p:nvPr/>
        </p:nvCxnSpPr>
        <p:spPr>
          <a:xfrm flipV="1">
            <a:off x="4220429" y="2329222"/>
            <a:ext cx="435426" cy="27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7F2C12-3ADE-449D-BEBF-6C11B144F57C}"/>
              </a:ext>
            </a:extLst>
          </p:cNvPr>
          <p:cNvCxnSpPr>
            <a:stCxn id="11" idx="6"/>
            <a:endCxn id="25" idx="2"/>
          </p:cNvCxnSpPr>
          <p:nvPr/>
        </p:nvCxnSpPr>
        <p:spPr>
          <a:xfrm>
            <a:off x="4220430" y="2607135"/>
            <a:ext cx="435425" cy="29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8E96AF-34E4-4C64-A3BA-9BB5336E3632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>
            <a:off x="4919550" y="2329223"/>
            <a:ext cx="490696" cy="26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3FF654-A0E7-4E63-B731-EF7A5FB7C364}"/>
              </a:ext>
            </a:extLst>
          </p:cNvPr>
          <p:cNvCxnSpPr>
            <a:stCxn id="25" idx="6"/>
            <a:endCxn id="27" idx="2"/>
          </p:cNvCxnSpPr>
          <p:nvPr/>
        </p:nvCxnSpPr>
        <p:spPr>
          <a:xfrm flipV="1">
            <a:off x="4919549" y="2592401"/>
            <a:ext cx="490697" cy="3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968B9E3-A1E1-46C1-9C9D-49FD7FDA96C3}"/>
              </a:ext>
            </a:extLst>
          </p:cNvPr>
          <p:cNvSpPr/>
          <p:nvPr/>
        </p:nvSpPr>
        <p:spPr>
          <a:xfrm>
            <a:off x="5940480" y="3155725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O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AD8B438-F2C1-4497-977A-1C6E38D9E47F}"/>
              </a:ext>
            </a:extLst>
          </p:cNvPr>
          <p:cNvSpPr/>
          <p:nvPr/>
        </p:nvSpPr>
        <p:spPr>
          <a:xfrm>
            <a:off x="465585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A329F4C-E167-4E08-BE82-E618728791B4}"/>
              </a:ext>
            </a:extLst>
          </p:cNvPr>
          <p:cNvCxnSpPr>
            <a:stCxn id="19" idx="6"/>
            <a:endCxn id="33" idx="2"/>
          </p:cNvCxnSpPr>
          <p:nvPr/>
        </p:nvCxnSpPr>
        <p:spPr>
          <a:xfrm>
            <a:off x="4231320" y="3670605"/>
            <a:ext cx="424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38A240-0EA9-4DE4-B611-D88FA7AE5BD3}"/>
              </a:ext>
            </a:extLst>
          </p:cNvPr>
          <p:cNvCxnSpPr>
            <a:stCxn id="33" idx="6"/>
            <a:endCxn id="32" idx="2"/>
          </p:cNvCxnSpPr>
          <p:nvPr/>
        </p:nvCxnSpPr>
        <p:spPr>
          <a:xfrm flipV="1">
            <a:off x="4919550" y="3294682"/>
            <a:ext cx="1020931" cy="37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1B6B6D-C49C-42DB-AD4D-798270F67BD7}"/>
              </a:ext>
            </a:extLst>
          </p:cNvPr>
          <p:cNvCxnSpPr>
            <a:stCxn id="27" idx="5"/>
            <a:endCxn id="32" idx="2"/>
          </p:cNvCxnSpPr>
          <p:nvPr/>
        </p:nvCxnSpPr>
        <p:spPr>
          <a:xfrm>
            <a:off x="5635323" y="2690657"/>
            <a:ext cx="305157" cy="60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8AFDAE6-7E4C-4727-94D1-070DD97C8CCE}"/>
              </a:ext>
            </a:extLst>
          </p:cNvPr>
          <p:cNvSpPr txBox="1"/>
          <p:nvPr/>
        </p:nvSpPr>
        <p:spPr>
          <a:xfrm>
            <a:off x="5168402" y="33514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DC21DB-94BC-4AA6-83BE-6A2E7D18C3D2}"/>
              </a:ext>
            </a:extLst>
          </p:cNvPr>
          <p:cNvSpPr txBox="1"/>
          <p:nvPr/>
        </p:nvSpPr>
        <p:spPr>
          <a:xfrm>
            <a:off x="1388235" y="308289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C55A36-8473-44AD-BD59-67C7614F8383}"/>
              </a:ext>
            </a:extLst>
          </p:cNvPr>
          <p:cNvSpPr txBox="1"/>
          <p:nvPr/>
        </p:nvSpPr>
        <p:spPr>
          <a:xfrm>
            <a:off x="1989190" y="278492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E5D73C-E777-4311-821B-A61AB69B0183}"/>
              </a:ext>
            </a:extLst>
          </p:cNvPr>
          <p:cNvSpPr txBox="1"/>
          <p:nvPr/>
        </p:nvSpPr>
        <p:spPr>
          <a:xfrm>
            <a:off x="1912930" y="3074969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E63F2E-DEAB-4304-9E97-A0297436E1DD}"/>
              </a:ext>
            </a:extLst>
          </p:cNvPr>
          <p:cNvSpPr txBox="1"/>
          <p:nvPr/>
        </p:nvSpPr>
        <p:spPr>
          <a:xfrm>
            <a:off x="2125002" y="348264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16986A-8603-434B-82C5-30BC33E861C8}"/>
              </a:ext>
            </a:extLst>
          </p:cNvPr>
          <p:cNvSpPr txBox="1"/>
          <p:nvPr/>
        </p:nvSpPr>
        <p:spPr>
          <a:xfrm>
            <a:off x="3054051" y="24422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536068-7C8E-4D31-B046-D7BCB8D48335}"/>
              </a:ext>
            </a:extLst>
          </p:cNvPr>
          <p:cNvSpPr txBox="1"/>
          <p:nvPr/>
        </p:nvSpPr>
        <p:spPr>
          <a:xfrm>
            <a:off x="2654952" y="2996904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6907FD-3FD2-4B8C-A01A-802C7A2F64E3}"/>
              </a:ext>
            </a:extLst>
          </p:cNvPr>
          <p:cNvSpPr txBox="1"/>
          <p:nvPr/>
        </p:nvSpPr>
        <p:spPr>
          <a:xfrm>
            <a:off x="3569783" y="365227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A8A596-8A97-4646-90EA-8E84D5503F1A}"/>
              </a:ext>
            </a:extLst>
          </p:cNvPr>
          <p:cNvSpPr txBox="1"/>
          <p:nvPr/>
        </p:nvSpPr>
        <p:spPr>
          <a:xfrm>
            <a:off x="3357372" y="33514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15D61B-0775-4A00-BD38-86392076EE13}"/>
              </a:ext>
            </a:extLst>
          </p:cNvPr>
          <p:cNvSpPr txBox="1"/>
          <p:nvPr/>
        </p:nvSpPr>
        <p:spPr>
          <a:xfrm>
            <a:off x="4326597" y="35080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242A3-1CA6-443C-8661-2811C1AC41C6}"/>
              </a:ext>
            </a:extLst>
          </p:cNvPr>
          <p:cNvSpPr txBox="1"/>
          <p:nvPr/>
        </p:nvSpPr>
        <p:spPr>
          <a:xfrm>
            <a:off x="791761" y="308222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C0E527-90AE-4EF0-962B-84E5D82CA525}"/>
              </a:ext>
            </a:extLst>
          </p:cNvPr>
          <p:cNvSpPr txBox="1"/>
          <p:nvPr/>
        </p:nvSpPr>
        <p:spPr>
          <a:xfrm>
            <a:off x="4326597" y="2260430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CB7854-90A0-4E22-8585-1E264944DBA1}"/>
              </a:ext>
            </a:extLst>
          </p:cNvPr>
          <p:cNvSpPr txBox="1"/>
          <p:nvPr/>
        </p:nvSpPr>
        <p:spPr>
          <a:xfrm>
            <a:off x="4388704" y="258177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46D86A-01DA-4F43-B175-E699EA43211A}"/>
              </a:ext>
            </a:extLst>
          </p:cNvPr>
          <p:cNvSpPr txBox="1"/>
          <p:nvPr/>
        </p:nvSpPr>
        <p:spPr>
          <a:xfrm>
            <a:off x="5126001" y="2273241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CD7281-F9E3-4076-B1FD-4DD0D335C718}"/>
              </a:ext>
            </a:extLst>
          </p:cNvPr>
          <p:cNvSpPr txBox="1"/>
          <p:nvPr/>
        </p:nvSpPr>
        <p:spPr>
          <a:xfrm>
            <a:off x="5748826" y="281277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46B9BB0-2EEF-4603-B1D2-2C214FDA606E}"/>
              </a:ext>
            </a:extLst>
          </p:cNvPr>
          <p:cNvSpPr txBox="1"/>
          <p:nvPr/>
        </p:nvSpPr>
        <p:spPr>
          <a:xfrm>
            <a:off x="3402055" y="269814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B1FD93-59EC-4574-A548-47C27CBAB790}"/>
              </a:ext>
            </a:extLst>
          </p:cNvPr>
          <p:cNvSpPr txBox="1"/>
          <p:nvPr/>
        </p:nvSpPr>
        <p:spPr>
          <a:xfrm>
            <a:off x="2844984" y="3705989"/>
            <a:ext cx="1974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29AB11-EE2F-4D46-B9F5-40D24293CAF3}"/>
              </a:ext>
            </a:extLst>
          </p:cNvPr>
          <p:cNvSpPr txBox="1"/>
          <p:nvPr/>
        </p:nvSpPr>
        <p:spPr>
          <a:xfrm>
            <a:off x="5021539" y="258043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C6A2186-61A4-4004-8D97-71954F3DBC2D}"/>
                  </a:ext>
                </a:extLst>
              </p:cNvPr>
              <p:cNvSpPr txBox="1"/>
              <p:nvPr/>
            </p:nvSpPr>
            <p:spPr>
              <a:xfrm>
                <a:off x="806162" y="3233520"/>
                <a:ext cx="20050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C6A2186-61A4-4004-8D97-71954F3DB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62" y="3233520"/>
                <a:ext cx="200504" cy="138499"/>
              </a:xfrm>
              <a:prstGeom prst="rect">
                <a:avLst/>
              </a:prstGeom>
              <a:blipFill>
                <a:blip r:embed="rId3"/>
                <a:stretch>
                  <a:fillRect l="-9091" r="-6061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53346A-2C7D-4F7C-B136-61293AE015EC}"/>
                  </a:ext>
                </a:extLst>
              </p:cNvPr>
              <p:cNvSpPr txBox="1"/>
              <p:nvPr/>
            </p:nvSpPr>
            <p:spPr>
              <a:xfrm>
                <a:off x="1380048" y="3245340"/>
                <a:ext cx="20294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E53346A-2C7D-4F7C-B136-61293AE0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048" y="3245340"/>
                <a:ext cx="202941" cy="138499"/>
              </a:xfrm>
              <a:prstGeom prst="rect">
                <a:avLst/>
              </a:prstGeom>
              <a:blipFill>
                <a:blip r:embed="rId4"/>
                <a:stretch>
                  <a:fillRect l="-8824" r="-2941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522035-AF91-45A1-98F0-33E266C38FE3}"/>
                  </a:ext>
                </a:extLst>
              </p:cNvPr>
              <p:cNvSpPr txBox="1"/>
              <p:nvPr/>
            </p:nvSpPr>
            <p:spPr>
              <a:xfrm>
                <a:off x="2153907" y="2683572"/>
                <a:ext cx="17786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522035-AF91-45A1-98F0-33E266C38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07" y="2683572"/>
                <a:ext cx="177869" cy="138499"/>
              </a:xfrm>
              <a:prstGeom prst="rect">
                <a:avLst/>
              </a:prstGeom>
              <a:blipFill>
                <a:blip r:embed="rId5"/>
                <a:stretch>
                  <a:fillRect l="-10000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B1B36CC-7FE6-4ACB-9D2D-0771D291E456}"/>
                  </a:ext>
                </a:extLst>
              </p:cNvPr>
              <p:cNvSpPr txBox="1"/>
              <p:nvPr/>
            </p:nvSpPr>
            <p:spPr>
              <a:xfrm>
                <a:off x="2028056" y="3203194"/>
                <a:ext cx="19928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B1B36CC-7FE6-4ACB-9D2D-0771D291E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56" y="3203194"/>
                <a:ext cx="199285" cy="138499"/>
              </a:xfrm>
              <a:prstGeom prst="rect">
                <a:avLst/>
              </a:prstGeom>
              <a:blipFill>
                <a:blip r:embed="rId6"/>
                <a:stretch>
                  <a:fillRect l="-9375" r="-6250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0881CC-E7B3-41C8-8DA5-A56F5D41AB8E}"/>
                  </a:ext>
                </a:extLst>
              </p:cNvPr>
              <p:cNvSpPr txBox="1"/>
              <p:nvPr/>
            </p:nvSpPr>
            <p:spPr>
              <a:xfrm>
                <a:off x="1989191" y="3583024"/>
                <a:ext cx="20448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60881CC-E7B3-41C8-8DA5-A56F5D41A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191" y="3583024"/>
                <a:ext cx="204480" cy="138499"/>
              </a:xfrm>
              <a:prstGeom prst="rect">
                <a:avLst/>
              </a:prstGeom>
              <a:blipFill>
                <a:blip r:embed="rId7"/>
                <a:stretch>
                  <a:fillRect l="-8824" r="-2941" b="-227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19AA0B-D9F0-4ADE-8661-18A1870AE01E}"/>
                  </a:ext>
                </a:extLst>
              </p:cNvPr>
              <p:cNvSpPr txBox="1"/>
              <p:nvPr/>
            </p:nvSpPr>
            <p:spPr>
              <a:xfrm>
                <a:off x="2729648" y="3123905"/>
                <a:ext cx="20050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𝐸𝐹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19AA0B-D9F0-4ADE-8661-18A1870AE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48" y="3123905"/>
                <a:ext cx="200504" cy="138499"/>
              </a:xfrm>
              <a:prstGeom prst="rect">
                <a:avLst/>
              </a:prstGeom>
              <a:blipFill>
                <a:blip r:embed="rId8"/>
                <a:stretch>
                  <a:fillRect l="-9091" r="-6061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8B8D95D-8023-46E1-9B8C-ED920EEBDC78}"/>
                  </a:ext>
                </a:extLst>
              </p:cNvPr>
              <p:cNvSpPr txBox="1"/>
              <p:nvPr/>
            </p:nvSpPr>
            <p:spPr>
              <a:xfrm>
                <a:off x="2830517" y="3874392"/>
                <a:ext cx="20935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𝐷𝐺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8B8D95D-8023-46E1-9B8C-ED920EEB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17" y="3874392"/>
                <a:ext cx="209353" cy="138499"/>
              </a:xfrm>
              <a:prstGeom prst="rect">
                <a:avLst/>
              </a:prstGeom>
              <a:blipFill>
                <a:blip r:embed="rId9"/>
                <a:stretch>
                  <a:fillRect l="-8571" r="-2857" b="-227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B9F44B-1125-4981-BC21-81A525DB2635}"/>
                  </a:ext>
                </a:extLst>
              </p:cNvPr>
              <p:cNvSpPr txBox="1"/>
              <p:nvPr/>
            </p:nvSpPr>
            <p:spPr>
              <a:xfrm>
                <a:off x="3706887" y="3750428"/>
                <a:ext cx="20948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𝐺𝐻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B9F44B-1125-4981-BC21-81A525DB2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887" y="3750428"/>
                <a:ext cx="209481" cy="138499"/>
              </a:xfrm>
              <a:prstGeom prst="rect">
                <a:avLst/>
              </a:prstGeom>
              <a:blipFill>
                <a:blip r:embed="rId10"/>
                <a:stretch>
                  <a:fillRect l="-8824" r="-8824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C43C24-2C98-43FA-A15D-784C70CE52C2}"/>
                  </a:ext>
                </a:extLst>
              </p:cNvPr>
              <p:cNvSpPr txBox="1"/>
              <p:nvPr/>
            </p:nvSpPr>
            <p:spPr>
              <a:xfrm>
                <a:off x="3079302" y="3420151"/>
                <a:ext cx="20948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𝐸𝐻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C43C24-2C98-43FA-A15D-784C70CE5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02" y="3420151"/>
                <a:ext cx="209481" cy="138499"/>
              </a:xfrm>
              <a:prstGeom prst="rect">
                <a:avLst/>
              </a:prstGeom>
              <a:blipFill>
                <a:blip r:embed="rId11"/>
                <a:stretch>
                  <a:fillRect l="-8824" r="-8824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AC78DE4-76BA-48F3-90D7-A2FF0220311A}"/>
                  </a:ext>
                </a:extLst>
              </p:cNvPr>
              <p:cNvSpPr txBox="1"/>
              <p:nvPr/>
            </p:nvSpPr>
            <p:spPr>
              <a:xfrm>
                <a:off x="4327866" y="3646546"/>
                <a:ext cx="22852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𝐻𝑀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AC78DE4-76BA-48F3-90D7-A2FF02203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866" y="3646546"/>
                <a:ext cx="228524" cy="138499"/>
              </a:xfrm>
              <a:prstGeom prst="rect">
                <a:avLst/>
              </a:prstGeom>
              <a:blipFill>
                <a:blip r:embed="rId12"/>
                <a:stretch>
                  <a:fillRect l="-8108" r="-8108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9FD7AE-0486-4709-93DE-2AA009A0C672}"/>
                  </a:ext>
                </a:extLst>
              </p:cNvPr>
              <p:cNvSpPr txBox="1"/>
              <p:nvPr/>
            </p:nvSpPr>
            <p:spPr>
              <a:xfrm>
                <a:off x="3520553" y="2838838"/>
                <a:ext cx="185051" cy="148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𝐹𝐽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9FD7AE-0486-4709-93DE-2AA009A0C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553" y="2838838"/>
                <a:ext cx="185051" cy="148182"/>
              </a:xfrm>
              <a:prstGeom prst="rect">
                <a:avLst/>
              </a:prstGeom>
              <a:blipFill>
                <a:blip r:embed="rId13"/>
                <a:stretch>
                  <a:fillRect l="-10000" r="-13333" b="-25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D03E91-23B6-45CE-8BC3-B9AA7A2BE3DA}"/>
                  </a:ext>
                </a:extLst>
              </p:cNvPr>
              <p:cNvSpPr txBox="1"/>
              <p:nvPr/>
            </p:nvSpPr>
            <p:spPr>
              <a:xfrm>
                <a:off x="3370084" y="2443793"/>
                <a:ext cx="165815" cy="148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D03E91-23B6-45CE-8BC3-B9AA7A2B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084" y="2443793"/>
                <a:ext cx="165815" cy="148182"/>
              </a:xfrm>
              <a:prstGeom prst="rect">
                <a:avLst/>
              </a:prstGeom>
              <a:blipFill>
                <a:blip r:embed="rId14"/>
                <a:stretch>
                  <a:fillRect l="-11111" r="-11111" b="-25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8ECA067-2068-470B-A4CE-A22B4CDA4DB9}"/>
                  </a:ext>
                </a:extLst>
              </p:cNvPr>
              <p:cNvSpPr txBox="1"/>
              <p:nvPr/>
            </p:nvSpPr>
            <p:spPr>
              <a:xfrm>
                <a:off x="4247521" y="2705564"/>
                <a:ext cx="188000" cy="148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𝐽𝐾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8ECA067-2068-470B-A4CE-A22B4CDA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521" y="2705564"/>
                <a:ext cx="188000" cy="148182"/>
              </a:xfrm>
              <a:prstGeom prst="rect">
                <a:avLst/>
              </a:prstGeom>
              <a:blipFill>
                <a:blip r:embed="rId15"/>
                <a:stretch>
                  <a:fillRect l="-9677" r="-9677" b="-25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09DD6D-11DE-46AA-A640-96E5767116DC}"/>
                  </a:ext>
                </a:extLst>
              </p:cNvPr>
              <p:cNvSpPr txBox="1"/>
              <p:nvPr/>
            </p:nvSpPr>
            <p:spPr>
              <a:xfrm>
                <a:off x="4226113" y="2341069"/>
                <a:ext cx="173253" cy="148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𝐽𝐿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09DD6D-11DE-46AA-A640-96E57671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13" y="2341069"/>
                <a:ext cx="173253" cy="148182"/>
              </a:xfrm>
              <a:prstGeom prst="rect">
                <a:avLst/>
              </a:prstGeom>
              <a:blipFill>
                <a:blip r:embed="rId16"/>
                <a:stretch>
                  <a:fillRect l="-10345" r="-10345" b="-25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86EAD6C-2C0F-4CC4-BA79-557A2041AB55}"/>
                  </a:ext>
                </a:extLst>
              </p:cNvPr>
              <p:cNvSpPr txBox="1"/>
              <p:nvPr/>
            </p:nvSpPr>
            <p:spPr>
              <a:xfrm>
                <a:off x="5044143" y="2779672"/>
                <a:ext cx="21723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𝐾𝑁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86EAD6C-2C0F-4CC4-BA79-557A2041A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143" y="2779672"/>
                <a:ext cx="217239" cy="138499"/>
              </a:xfrm>
              <a:prstGeom prst="rect">
                <a:avLst/>
              </a:prstGeom>
              <a:blipFill>
                <a:blip r:embed="rId17"/>
                <a:stretch>
                  <a:fillRect l="-8333" r="-5556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D46CF3-2B3E-4505-BED8-AFFA4F5D6C95}"/>
                  </a:ext>
                </a:extLst>
              </p:cNvPr>
              <p:cNvSpPr txBox="1"/>
              <p:nvPr/>
            </p:nvSpPr>
            <p:spPr>
              <a:xfrm>
                <a:off x="4954767" y="2224701"/>
                <a:ext cx="20281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𝐿𝑁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AD46CF3-2B3E-4505-BED8-AFFA4F5D6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767" y="2224701"/>
                <a:ext cx="202812" cy="138499"/>
              </a:xfrm>
              <a:prstGeom prst="rect">
                <a:avLst/>
              </a:prstGeom>
              <a:blipFill>
                <a:blip r:embed="rId18"/>
                <a:stretch>
                  <a:fillRect l="-9091" r="-9091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78ECAF-72FE-4C24-A377-C34F40994FAD}"/>
                  </a:ext>
                </a:extLst>
              </p:cNvPr>
              <p:cNvSpPr txBox="1"/>
              <p:nvPr/>
            </p:nvSpPr>
            <p:spPr>
              <a:xfrm>
                <a:off x="5460071" y="3427246"/>
                <a:ext cx="2253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𝑀𝑂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78ECAF-72FE-4C24-A377-C34F40994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071" y="3427246"/>
                <a:ext cx="225318" cy="138499"/>
              </a:xfrm>
              <a:prstGeom prst="rect">
                <a:avLst/>
              </a:prstGeom>
              <a:blipFill>
                <a:blip r:embed="rId19"/>
                <a:stretch>
                  <a:fillRect l="-8108" r="-5405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8AC54D1-D601-45C2-98CF-F65EE1913F0E}"/>
                  </a:ext>
                </a:extLst>
              </p:cNvPr>
              <p:cNvSpPr txBox="1"/>
              <p:nvPr/>
            </p:nvSpPr>
            <p:spPr>
              <a:xfrm>
                <a:off x="5618669" y="2939331"/>
                <a:ext cx="21570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900" i="1">
                              <a:latin typeface="Cambria Math" panose="02040503050406030204" pitchFamily="18" charset="0"/>
                            </a:rPr>
                            <m:t>𝑁𝑂</m:t>
                          </m:r>
                        </m:sub>
                      </m:sSub>
                    </m:oMath>
                  </m:oMathPara>
                </a14:m>
                <a:endParaRPr lang="tr-TR" sz="9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8AC54D1-D601-45C2-98CF-F65EE1913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669" y="2939331"/>
                <a:ext cx="215700" cy="138499"/>
              </a:xfrm>
              <a:prstGeom prst="rect">
                <a:avLst/>
              </a:prstGeom>
              <a:blipFill>
                <a:blip r:embed="rId20"/>
                <a:stretch>
                  <a:fillRect l="-8571" r="-8571" b="-173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9CF8F5F-D827-4D27-AA9F-6D81EC969ABB}"/>
                  </a:ext>
                </a:extLst>
              </p:cNvPr>
              <p:cNvSpPr txBox="1"/>
              <p:nvPr/>
            </p:nvSpPr>
            <p:spPr>
              <a:xfrm>
                <a:off x="6451551" y="2124429"/>
                <a:ext cx="178741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9CF8F5F-D827-4D27-AA9F-6D81EC969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51" y="2124429"/>
                <a:ext cx="1787412" cy="207749"/>
              </a:xfrm>
              <a:prstGeom prst="rect">
                <a:avLst/>
              </a:prstGeom>
              <a:blipFill>
                <a:blip r:embed="rId21"/>
                <a:stretch>
                  <a:fillRect l="-1020" b="-1142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8E6C28-4134-4AC4-85C7-2D4D747ABE26}"/>
                  </a:ext>
                </a:extLst>
              </p:cNvPr>
              <p:cNvSpPr txBox="1"/>
              <p:nvPr/>
            </p:nvSpPr>
            <p:spPr>
              <a:xfrm>
                <a:off x="6451552" y="2442226"/>
                <a:ext cx="702308" cy="22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8E6C28-4134-4AC4-85C7-2D4D747AB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52" y="2442226"/>
                <a:ext cx="702308" cy="222305"/>
              </a:xfrm>
              <a:prstGeom prst="rect">
                <a:avLst/>
              </a:prstGeom>
              <a:blipFill>
                <a:blip r:embed="rId22"/>
                <a:stretch>
                  <a:fillRect l="-2586" r="-2586" b="-2777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AF7D027-62D9-4C6E-A80F-851793AE87F0}"/>
                  </a:ext>
                </a:extLst>
              </p:cNvPr>
              <p:cNvSpPr txBox="1"/>
              <p:nvPr/>
            </p:nvSpPr>
            <p:spPr>
              <a:xfrm>
                <a:off x="6446686" y="2670720"/>
                <a:ext cx="126509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𝐸𝐹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𝐸𝐻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AF7D027-62D9-4C6E-A80F-851793AE8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686" y="2670720"/>
                <a:ext cx="1265090" cy="207749"/>
              </a:xfrm>
              <a:prstGeom prst="rect">
                <a:avLst/>
              </a:prstGeom>
              <a:blipFill>
                <a:blip r:embed="rId23"/>
                <a:stretch>
                  <a:fillRect l="-1449" r="-966" b="-1470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88B8DE0-3269-4646-97C7-78DFE45157B8}"/>
                  </a:ext>
                </a:extLst>
              </p:cNvPr>
              <p:cNvSpPr txBox="1"/>
              <p:nvPr/>
            </p:nvSpPr>
            <p:spPr>
              <a:xfrm>
                <a:off x="6464403" y="2976752"/>
                <a:ext cx="80675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𝐷𝐺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88B8DE0-3269-4646-97C7-78DFE4515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403" y="2976752"/>
                <a:ext cx="806759" cy="207749"/>
              </a:xfrm>
              <a:prstGeom prst="rect">
                <a:avLst/>
              </a:prstGeom>
              <a:blipFill>
                <a:blip r:embed="rId24"/>
                <a:stretch>
                  <a:fillRect l="-2256" b="-1470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DCA8BA7-340B-45F7-873B-5E33E3D04171}"/>
                  </a:ext>
                </a:extLst>
              </p:cNvPr>
              <p:cNvSpPr txBox="1"/>
              <p:nvPr/>
            </p:nvSpPr>
            <p:spPr>
              <a:xfrm>
                <a:off x="6440378" y="3324956"/>
                <a:ext cx="81830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𝐺𝐻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𝐷𝐺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DCA8BA7-340B-45F7-873B-5E33E3D0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378" y="3324956"/>
                <a:ext cx="818301" cy="207749"/>
              </a:xfrm>
              <a:prstGeom prst="rect">
                <a:avLst/>
              </a:prstGeom>
              <a:blipFill>
                <a:blip r:embed="rId25"/>
                <a:stretch>
                  <a:fillRect l="-2222" b="-1142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26B9FCB-B406-4C04-8F72-49D6264558F7}"/>
                  </a:ext>
                </a:extLst>
              </p:cNvPr>
              <p:cNvSpPr txBox="1"/>
              <p:nvPr/>
            </p:nvSpPr>
            <p:spPr>
              <a:xfrm>
                <a:off x="6434817" y="3681178"/>
                <a:ext cx="136813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𝐸𝐻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𝐺𝐻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𝐻𝑀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26B9FCB-B406-4C04-8F72-49D626455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817" y="3681178"/>
                <a:ext cx="1368131" cy="207749"/>
              </a:xfrm>
              <a:prstGeom prst="rect">
                <a:avLst/>
              </a:prstGeom>
              <a:blipFill>
                <a:blip r:embed="rId26"/>
                <a:stretch>
                  <a:fillRect l="-1339" r="-893" b="-1470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A1D146C-393B-461E-B952-D8DE89B1397C}"/>
                  </a:ext>
                </a:extLst>
              </p:cNvPr>
              <p:cNvSpPr txBox="1"/>
              <p:nvPr/>
            </p:nvSpPr>
            <p:spPr>
              <a:xfrm>
                <a:off x="6395784" y="4029382"/>
                <a:ext cx="1631729" cy="22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𝐼𝐽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𝐹𝐽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𝐽𝐿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𝐽𝐾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A1D146C-393B-461E-B952-D8DE89B1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84" y="4029382"/>
                <a:ext cx="1631729" cy="222305"/>
              </a:xfrm>
              <a:prstGeom prst="rect">
                <a:avLst/>
              </a:prstGeom>
              <a:blipFill>
                <a:blip r:embed="rId27"/>
                <a:stretch>
                  <a:fillRect l="-1119" r="-746" b="-2777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0FD4DA-C23D-4B40-B3BD-B69A1B57C476}"/>
                  </a:ext>
                </a:extLst>
              </p:cNvPr>
              <p:cNvSpPr txBox="1"/>
              <p:nvPr/>
            </p:nvSpPr>
            <p:spPr>
              <a:xfrm>
                <a:off x="6395783" y="4422341"/>
                <a:ext cx="750911" cy="22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𝐿𝑁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𝐽𝐿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0FD4DA-C23D-4B40-B3BD-B69A1B57C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83" y="4422341"/>
                <a:ext cx="750911" cy="222305"/>
              </a:xfrm>
              <a:prstGeom prst="rect">
                <a:avLst/>
              </a:prstGeom>
              <a:blipFill>
                <a:blip r:embed="rId28"/>
                <a:stretch>
                  <a:fillRect l="-2439" r="-3252" b="-2432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94522FF-CD03-4DC1-8222-7AB76E267CAE}"/>
                  </a:ext>
                </a:extLst>
              </p:cNvPr>
              <p:cNvSpPr txBox="1"/>
              <p:nvPr/>
            </p:nvSpPr>
            <p:spPr>
              <a:xfrm>
                <a:off x="6395783" y="4724295"/>
                <a:ext cx="796244" cy="22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𝐾𝑁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𝐽𝐾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94522FF-CD03-4DC1-8222-7AB76E267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83" y="4724295"/>
                <a:ext cx="796244" cy="222305"/>
              </a:xfrm>
              <a:prstGeom prst="rect">
                <a:avLst/>
              </a:prstGeom>
              <a:blipFill>
                <a:blip r:embed="rId29"/>
                <a:stretch>
                  <a:fillRect l="-2290" r="-2290" b="-2777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40B499-1DD0-413D-9269-08F9DE865100}"/>
                  </a:ext>
                </a:extLst>
              </p:cNvPr>
              <p:cNvSpPr txBox="1"/>
              <p:nvPr/>
            </p:nvSpPr>
            <p:spPr>
              <a:xfrm>
                <a:off x="6375103" y="5088617"/>
                <a:ext cx="134639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𝐿𝑁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𝐾𝑁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𝑁𝑂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40B499-1DD0-413D-9269-08F9DE86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3" y="5088617"/>
                <a:ext cx="1346394" cy="207749"/>
              </a:xfrm>
              <a:prstGeom prst="rect">
                <a:avLst/>
              </a:prstGeom>
              <a:blipFill>
                <a:blip r:embed="rId30"/>
                <a:stretch>
                  <a:fillRect l="-1357" b="-1470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EA887B4-AE19-45F0-94AF-9A54E508B217}"/>
                  </a:ext>
                </a:extLst>
              </p:cNvPr>
              <p:cNvSpPr txBox="1"/>
              <p:nvPr/>
            </p:nvSpPr>
            <p:spPr>
              <a:xfrm>
                <a:off x="6334444" y="5418030"/>
                <a:ext cx="86837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𝐻𝑀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𝑀𝑂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EA887B4-AE19-45F0-94AF-9A54E508B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444" y="5418030"/>
                <a:ext cx="868379" cy="207749"/>
              </a:xfrm>
              <a:prstGeom prst="rect">
                <a:avLst/>
              </a:prstGeom>
              <a:blipFill>
                <a:blip r:embed="rId31"/>
                <a:stretch>
                  <a:fillRect l="-2098" r="-699" b="-1470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D08498-DCEB-402A-BDEB-D884EEABEBA2}"/>
                  </a:ext>
                </a:extLst>
              </p:cNvPr>
              <p:cNvSpPr txBox="1"/>
              <p:nvPr/>
            </p:nvSpPr>
            <p:spPr>
              <a:xfrm>
                <a:off x="7046377" y="5688693"/>
                <a:ext cx="118898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𝑀𝑂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𝑁𝑂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4D08498-DCEB-402A-BDEB-D884EEABE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377" y="5688693"/>
                <a:ext cx="1188980" cy="207749"/>
              </a:xfrm>
              <a:prstGeom prst="rect">
                <a:avLst/>
              </a:prstGeom>
              <a:blipFill>
                <a:blip r:embed="rId32"/>
                <a:stretch>
                  <a:fillRect l="-1538" r="-3077" b="-1470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7795DF-F008-4D9A-B117-3A31EAF01BD3}"/>
                  </a:ext>
                </a:extLst>
              </p:cNvPr>
              <p:cNvSpPr txBox="1"/>
              <p:nvPr/>
            </p:nvSpPr>
            <p:spPr>
              <a:xfrm>
                <a:off x="7608178" y="3135805"/>
                <a:ext cx="763479" cy="22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𝐹𝐽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𝐸𝐹</m:t>
                          </m:r>
                        </m:sub>
                      </m:sSub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77795DF-F008-4D9A-B117-3A31EAF01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78" y="3135805"/>
                <a:ext cx="763479" cy="222305"/>
              </a:xfrm>
              <a:prstGeom prst="rect">
                <a:avLst/>
              </a:prstGeom>
              <a:blipFill>
                <a:blip r:embed="rId33"/>
                <a:stretch>
                  <a:fillRect l="-2400" r="-1600" b="-2432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D44706-FB21-4CA4-A35E-898D00A5F9B1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155543" y="3233520"/>
            <a:ext cx="373095" cy="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51153B9-9B49-4FF6-9845-E089607B0EC4}"/>
              </a:ext>
            </a:extLst>
          </p:cNvPr>
          <p:cNvSpPr txBox="1"/>
          <p:nvPr/>
        </p:nvSpPr>
        <p:spPr>
          <a:xfrm>
            <a:off x="163173" y="299730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880DBAD-9DCF-4A04-AF20-6E7C75964967}"/>
              </a:ext>
            </a:extLst>
          </p:cNvPr>
          <p:cNvCxnSpPr>
            <a:stCxn id="32" idx="6"/>
          </p:cNvCxnSpPr>
          <p:nvPr/>
        </p:nvCxnSpPr>
        <p:spPr>
          <a:xfrm flipV="1">
            <a:off x="6204175" y="3289971"/>
            <a:ext cx="260228" cy="4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852D9F-9B23-43C1-B0CA-0689588B5E39}"/>
              </a:ext>
            </a:extLst>
          </p:cNvPr>
          <p:cNvSpPr txBox="1"/>
          <p:nvPr/>
        </p:nvSpPr>
        <p:spPr>
          <a:xfrm>
            <a:off x="6180833" y="30460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726C5FC-FF01-472C-A6B5-171A9FF35983}"/>
                  </a:ext>
                </a:extLst>
              </p:cNvPr>
              <p:cNvSpPr txBox="1"/>
              <p:nvPr/>
            </p:nvSpPr>
            <p:spPr>
              <a:xfrm>
                <a:off x="5783045" y="1499777"/>
                <a:ext cx="62061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726C5FC-FF01-472C-A6B5-171A9FF35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045" y="1499777"/>
                <a:ext cx="620619" cy="207749"/>
              </a:xfrm>
              <a:prstGeom prst="rect">
                <a:avLst/>
              </a:prstGeom>
              <a:blipFill>
                <a:blip r:embed="rId34"/>
                <a:stretch>
                  <a:fillRect l="-3960" r="-6931" b="-1470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03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8187E4-1309-9C59-CE68-6160B259B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A05B838-FC25-BE95-2E64-9C64CE1C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FFFE44-8D38-49AA-8EB8-EFA123054286}"/>
              </a:ext>
            </a:extLst>
          </p:cNvPr>
          <p:cNvSpPr/>
          <p:nvPr/>
        </p:nvSpPr>
        <p:spPr>
          <a:xfrm>
            <a:off x="946404" y="361907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22652D-F88D-4501-A304-5A3E1F5D0C80}"/>
              </a:ext>
            </a:extLst>
          </p:cNvPr>
          <p:cNvSpPr/>
          <p:nvPr/>
        </p:nvSpPr>
        <p:spPr>
          <a:xfrm>
            <a:off x="1466858" y="361907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46B044-A67B-4748-AAF2-955D77038AA8}"/>
              </a:ext>
            </a:extLst>
          </p:cNvPr>
          <p:cNvSpPr/>
          <p:nvPr/>
        </p:nvSpPr>
        <p:spPr>
          <a:xfrm>
            <a:off x="2072759" y="361907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3BD408-A47A-47EC-A577-58E001B36578}"/>
              </a:ext>
            </a:extLst>
          </p:cNvPr>
          <p:cNvSpPr/>
          <p:nvPr/>
        </p:nvSpPr>
        <p:spPr>
          <a:xfrm>
            <a:off x="2864187" y="297230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I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FB5502-E16E-4729-AF3F-3CA14A3B9E03}"/>
              </a:ext>
            </a:extLst>
          </p:cNvPr>
          <p:cNvSpPr/>
          <p:nvPr/>
        </p:nvSpPr>
        <p:spPr>
          <a:xfrm>
            <a:off x="2691976" y="361907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779ACA-1DA0-4881-AB79-5CB3A317BCA1}"/>
              </a:ext>
            </a:extLst>
          </p:cNvPr>
          <p:cNvSpPr/>
          <p:nvPr/>
        </p:nvSpPr>
        <p:spPr>
          <a:xfrm>
            <a:off x="2864188" y="4247660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E94148-2AF9-429C-9290-4FC81B135775}"/>
              </a:ext>
            </a:extLst>
          </p:cNvPr>
          <p:cNvSpPr/>
          <p:nvPr/>
        </p:nvSpPr>
        <p:spPr>
          <a:xfrm>
            <a:off x="3690714" y="424963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8AB872-B2DE-4A57-ACCC-944FE3DD3C41}"/>
              </a:ext>
            </a:extLst>
          </p:cNvPr>
          <p:cNvSpPr/>
          <p:nvPr/>
        </p:nvSpPr>
        <p:spPr>
          <a:xfrm>
            <a:off x="4374501" y="2986177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J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A4A88-97FC-4D42-A6D5-9BECF93ABA87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210099" y="3758036"/>
            <a:ext cx="25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08BF9C-80CB-47EA-B055-9454400CEAB9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730553" y="3758036"/>
            <a:ext cx="34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DCEC2C-3258-4BD3-BDF2-663E5252D5D8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97836" y="3209522"/>
            <a:ext cx="604969" cy="45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F03599-B8BA-4059-AEB9-2B53E6E933C8}"/>
              </a:ext>
            </a:extLst>
          </p:cNvPr>
          <p:cNvCxnSpPr>
            <a:stCxn id="7" idx="5"/>
            <a:endCxn id="10" idx="2"/>
          </p:cNvCxnSpPr>
          <p:nvPr/>
        </p:nvCxnSpPr>
        <p:spPr>
          <a:xfrm>
            <a:off x="2297836" y="3856293"/>
            <a:ext cx="566352" cy="53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0E23E5-AD70-48AA-9E7D-32C1ADAD9A71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2336453" y="3758036"/>
            <a:ext cx="355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F65F812-D697-4B6F-81C6-B34590771DC4}"/>
              </a:ext>
            </a:extLst>
          </p:cNvPr>
          <p:cNvSpPr/>
          <p:nvPr/>
        </p:nvSpPr>
        <p:spPr>
          <a:xfrm>
            <a:off x="3360437" y="3461934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F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B38B97-7A3B-4DAF-903E-D3A21EE64FFA}"/>
              </a:ext>
            </a:extLst>
          </p:cNvPr>
          <p:cNvCxnSpPr>
            <a:stCxn id="9" idx="6"/>
            <a:endCxn id="18" idx="2"/>
          </p:cNvCxnSpPr>
          <p:nvPr/>
        </p:nvCxnSpPr>
        <p:spPr>
          <a:xfrm flipV="1">
            <a:off x="2955671" y="3600891"/>
            <a:ext cx="404766" cy="15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395B691-09B8-44C7-BF86-FC10BEE5B5AA}"/>
              </a:ext>
            </a:extLst>
          </p:cNvPr>
          <p:cNvSpPr/>
          <p:nvPr/>
        </p:nvSpPr>
        <p:spPr>
          <a:xfrm>
            <a:off x="4385391" y="4049647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17B103-4658-4462-AE9A-C552A8BFE9DA}"/>
              </a:ext>
            </a:extLst>
          </p:cNvPr>
          <p:cNvCxnSpPr>
            <a:stCxn id="9" idx="6"/>
            <a:endCxn id="20" idx="2"/>
          </p:cNvCxnSpPr>
          <p:nvPr/>
        </p:nvCxnSpPr>
        <p:spPr>
          <a:xfrm>
            <a:off x="2955670" y="3758035"/>
            <a:ext cx="1429721" cy="43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6D8EED-FE50-4A11-9F77-3A3F169C4D3F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127883" y="4386617"/>
            <a:ext cx="562831" cy="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65668C-4DFA-43C9-98C2-AA1EF637073E}"/>
              </a:ext>
            </a:extLst>
          </p:cNvPr>
          <p:cNvCxnSpPr>
            <a:stCxn id="11" idx="6"/>
            <a:endCxn id="20" idx="2"/>
          </p:cNvCxnSpPr>
          <p:nvPr/>
        </p:nvCxnSpPr>
        <p:spPr>
          <a:xfrm flipV="1">
            <a:off x="3954408" y="4188603"/>
            <a:ext cx="430983" cy="19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6C3535-903C-4171-9096-0878BE1B6103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3127882" y="3111265"/>
            <a:ext cx="1246619" cy="1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B80F2-49D5-45CF-BDA8-5A9FE7773D83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3624132" y="3125134"/>
            <a:ext cx="750370" cy="47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A42B483-E578-47ED-9D5A-0AFAD60112C1}"/>
              </a:ext>
            </a:extLst>
          </p:cNvPr>
          <p:cNvSpPr/>
          <p:nvPr/>
        </p:nvSpPr>
        <p:spPr>
          <a:xfrm>
            <a:off x="5073621" y="328216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K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3BD97C-43DD-46FA-9D5C-901DEFE11570}"/>
              </a:ext>
            </a:extLst>
          </p:cNvPr>
          <p:cNvSpPr/>
          <p:nvPr/>
        </p:nvSpPr>
        <p:spPr>
          <a:xfrm>
            <a:off x="5073622" y="2708264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L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0A7BD4-AD3B-4ECE-BE2C-E12627D12107}"/>
              </a:ext>
            </a:extLst>
          </p:cNvPr>
          <p:cNvSpPr/>
          <p:nvPr/>
        </p:nvSpPr>
        <p:spPr>
          <a:xfrm>
            <a:off x="5828013" y="2971442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004131-29D0-419B-99B1-EC4360CAC39A}"/>
              </a:ext>
            </a:extLst>
          </p:cNvPr>
          <p:cNvCxnSpPr>
            <a:stCxn id="12" idx="6"/>
            <a:endCxn id="27" idx="2"/>
          </p:cNvCxnSpPr>
          <p:nvPr/>
        </p:nvCxnSpPr>
        <p:spPr>
          <a:xfrm flipV="1">
            <a:off x="4638196" y="2847220"/>
            <a:ext cx="435426" cy="27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2767AF-573E-42E4-8FC0-0D93266BFB4C}"/>
              </a:ext>
            </a:extLst>
          </p:cNvPr>
          <p:cNvCxnSpPr>
            <a:stCxn id="12" idx="6"/>
            <a:endCxn id="26" idx="2"/>
          </p:cNvCxnSpPr>
          <p:nvPr/>
        </p:nvCxnSpPr>
        <p:spPr>
          <a:xfrm>
            <a:off x="4638196" y="3125133"/>
            <a:ext cx="435425" cy="29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333D74-77FF-44F6-91FB-793D89B5C4F8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5337317" y="2847221"/>
            <a:ext cx="490696" cy="26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C45FDF-C07E-4563-AB54-EACBDE6BEDAB}"/>
              </a:ext>
            </a:extLst>
          </p:cNvPr>
          <p:cNvCxnSpPr>
            <a:stCxn id="26" idx="6"/>
            <a:endCxn id="28" idx="2"/>
          </p:cNvCxnSpPr>
          <p:nvPr/>
        </p:nvCxnSpPr>
        <p:spPr>
          <a:xfrm flipV="1">
            <a:off x="5337316" y="3110399"/>
            <a:ext cx="490697" cy="3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6FFC7D1D-8EB1-4372-A88E-5A5A4314ADBC}"/>
              </a:ext>
            </a:extLst>
          </p:cNvPr>
          <p:cNvSpPr/>
          <p:nvPr/>
        </p:nvSpPr>
        <p:spPr>
          <a:xfrm>
            <a:off x="6358247" y="3673723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O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C0A5F0-8872-4607-9A56-BDFEA754C2EE}"/>
              </a:ext>
            </a:extLst>
          </p:cNvPr>
          <p:cNvSpPr/>
          <p:nvPr/>
        </p:nvSpPr>
        <p:spPr>
          <a:xfrm>
            <a:off x="5073621" y="4049647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AA3B86-60F5-4FBF-A9AB-BD3A4B8E0006}"/>
              </a:ext>
            </a:extLst>
          </p:cNvPr>
          <p:cNvCxnSpPr>
            <a:stCxn id="20" idx="6"/>
            <a:endCxn id="34" idx="2"/>
          </p:cNvCxnSpPr>
          <p:nvPr/>
        </p:nvCxnSpPr>
        <p:spPr>
          <a:xfrm>
            <a:off x="4649086" y="4188603"/>
            <a:ext cx="424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F8448A-0BBB-4A90-83DC-A0C44C0F334E}"/>
              </a:ext>
            </a:extLst>
          </p:cNvPr>
          <p:cNvCxnSpPr>
            <a:stCxn id="34" idx="6"/>
            <a:endCxn id="33" idx="2"/>
          </p:cNvCxnSpPr>
          <p:nvPr/>
        </p:nvCxnSpPr>
        <p:spPr>
          <a:xfrm flipV="1">
            <a:off x="5337316" y="3812680"/>
            <a:ext cx="1020931" cy="37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DD22AD-22E8-408F-BB2E-463D6630CA61}"/>
              </a:ext>
            </a:extLst>
          </p:cNvPr>
          <p:cNvCxnSpPr>
            <a:stCxn id="28" idx="5"/>
            <a:endCxn id="33" idx="2"/>
          </p:cNvCxnSpPr>
          <p:nvPr/>
        </p:nvCxnSpPr>
        <p:spPr>
          <a:xfrm>
            <a:off x="6053090" y="3208655"/>
            <a:ext cx="305157" cy="60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69178A9-BA2D-4E2C-9488-E9E021FE15E8}"/>
              </a:ext>
            </a:extLst>
          </p:cNvPr>
          <p:cNvSpPr txBox="1"/>
          <p:nvPr/>
        </p:nvSpPr>
        <p:spPr>
          <a:xfrm>
            <a:off x="5586169" y="3869444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4B62F4-DAE3-4477-8F79-0F0F0F72BEF3}"/>
              </a:ext>
            </a:extLst>
          </p:cNvPr>
          <p:cNvSpPr txBox="1"/>
          <p:nvPr/>
        </p:nvSpPr>
        <p:spPr>
          <a:xfrm>
            <a:off x="1806001" y="3600891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EA241B-8C38-401B-906E-F8955955380B}"/>
              </a:ext>
            </a:extLst>
          </p:cNvPr>
          <p:cNvSpPr txBox="1"/>
          <p:nvPr/>
        </p:nvSpPr>
        <p:spPr>
          <a:xfrm>
            <a:off x="2406957" y="3302919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461EFF-61AD-443C-AA1E-A57EAAC647F7}"/>
              </a:ext>
            </a:extLst>
          </p:cNvPr>
          <p:cNvSpPr txBox="1"/>
          <p:nvPr/>
        </p:nvSpPr>
        <p:spPr>
          <a:xfrm>
            <a:off x="2417676" y="3599761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C0D8E5-78EE-4315-99E5-E18FC94100AD}"/>
              </a:ext>
            </a:extLst>
          </p:cNvPr>
          <p:cNvSpPr txBox="1"/>
          <p:nvPr/>
        </p:nvSpPr>
        <p:spPr>
          <a:xfrm>
            <a:off x="2542768" y="4000642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1DF088-B4D3-41F6-ADF2-1DC55047CF31}"/>
              </a:ext>
            </a:extLst>
          </p:cNvPr>
          <p:cNvSpPr txBox="1"/>
          <p:nvPr/>
        </p:nvSpPr>
        <p:spPr>
          <a:xfrm>
            <a:off x="3471817" y="2960225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B58E79-2A58-47F7-B354-302609DCE30C}"/>
              </a:ext>
            </a:extLst>
          </p:cNvPr>
          <p:cNvSpPr txBox="1"/>
          <p:nvPr/>
        </p:nvSpPr>
        <p:spPr>
          <a:xfrm>
            <a:off x="3072718" y="3514903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1D39EE-F344-4512-8F1E-8F301ABCD870}"/>
              </a:ext>
            </a:extLst>
          </p:cNvPr>
          <p:cNvSpPr txBox="1"/>
          <p:nvPr/>
        </p:nvSpPr>
        <p:spPr>
          <a:xfrm>
            <a:off x="3987550" y="4170271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03AE10-024B-4A43-8023-5E067E481C3A}"/>
              </a:ext>
            </a:extLst>
          </p:cNvPr>
          <p:cNvSpPr txBox="1"/>
          <p:nvPr/>
        </p:nvSpPr>
        <p:spPr>
          <a:xfrm>
            <a:off x="3775138" y="3869445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1E0DEE-16C5-4DC9-BB22-9399F3E88A1B}"/>
              </a:ext>
            </a:extLst>
          </p:cNvPr>
          <p:cNvSpPr txBox="1"/>
          <p:nvPr/>
        </p:nvSpPr>
        <p:spPr>
          <a:xfrm>
            <a:off x="4744363" y="4026044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9A9FFB-2FD9-472C-B573-5C40FB8E25DC}"/>
              </a:ext>
            </a:extLst>
          </p:cNvPr>
          <p:cNvSpPr txBox="1"/>
          <p:nvPr/>
        </p:nvSpPr>
        <p:spPr>
          <a:xfrm>
            <a:off x="1209527" y="3600220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1871B2-39BF-442F-B0ED-DA92BF4D22F7}"/>
              </a:ext>
            </a:extLst>
          </p:cNvPr>
          <p:cNvSpPr txBox="1"/>
          <p:nvPr/>
        </p:nvSpPr>
        <p:spPr>
          <a:xfrm>
            <a:off x="4744364" y="2778428"/>
            <a:ext cx="29046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755FDA-E0A1-4526-A9F3-928FA41A058C}"/>
              </a:ext>
            </a:extLst>
          </p:cNvPr>
          <p:cNvSpPr txBox="1"/>
          <p:nvPr/>
        </p:nvSpPr>
        <p:spPr>
          <a:xfrm>
            <a:off x="4806470" y="3099773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FB74D8-5F39-4BA0-BF21-365B6D2E9C48}"/>
              </a:ext>
            </a:extLst>
          </p:cNvPr>
          <p:cNvSpPr txBox="1"/>
          <p:nvPr/>
        </p:nvSpPr>
        <p:spPr>
          <a:xfrm>
            <a:off x="5543767" y="2791240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A26552-1190-436C-AA49-71FB5081A328}"/>
              </a:ext>
            </a:extLst>
          </p:cNvPr>
          <p:cNvSpPr txBox="1"/>
          <p:nvPr/>
        </p:nvSpPr>
        <p:spPr>
          <a:xfrm>
            <a:off x="6166592" y="3330776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40B195-AE76-44E7-9670-C59665EA18B0}"/>
              </a:ext>
            </a:extLst>
          </p:cNvPr>
          <p:cNvSpPr txBox="1"/>
          <p:nvPr/>
        </p:nvSpPr>
        <p:spPr>
          <a:xfrm>
            <a:off x="3819822" y="3216143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1817B6-4DA1-450B-B52D-4679D4484C04}"/>
              </a:ext>
            </a:extLst>
          </p:cNvPr>
          <p:cNvSpPr txBox="1"/>
          <p:nvPr/>
        </p:nvSpPr>
        <p:spPr>
          <a:xfrm>
            <a:off x="3380055" y="4348093"/>
            <a:ext cx="19741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25" dirty="0"/>
              <a:t>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0F5FA3-EE23-471F-8CE9-96A8A194D312}"/>
              </a:ext>
            </a:extLst>
          </p:cNvPr>
          <p:cNvSpPr txBox="1"/>
          <p:nvPr/>
        </p:nvSpPr>
        <p:spPr>
          <a:xfrm>
            <a:off x="5439306" y="3098431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4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45DED1E-3397-400F-A10B-393692D32DD2}"/>
              </a:ext>
            </a:extLst>
          </p:cNvPr>
          <p:cNvCxnSpPr>
            <a:cxnSpLocks/>
            <a:stCxn id="12" idx="4"/>
            <a:endCxn id="20" idx="0"/>
          </p:cNvCxnSpPr>
          <p:nvPr/>
        </p:nvCxnSpPr>
        <p:spPr>
          <a:xfrm>
            <a:off x="4506349" y="3264089"/>
            <a:ext cx="10890" cy="785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3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İçerik Yer Tutucusu 79">
            <a:extLst>
              <a:ext uri="{FF2B5EF4-FFF2-40B4-BE49-F238E27FC236}">
                <a16:creationId xmlns:a16="http://schemas.microsoft.com/office/drawing/2014/main" id="{8F99140E-8F63-028B-349E-D0C1E917B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9" name="Başlık 78">
            <a:extLst>
              <a:ext uri="{FF2B5EF4-FFF2-40B4-BE49-F238E27FC236}">
                <a16:creationId xmlns:a16="http://schemas.microsoft.com/office/drawing/2014/main" id="{8FBDC38F-C834-BCDA-0FF3-0DF8E1B4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82A9C36-AFFE-446D-8016-C64DCBFDE7C1}"/>
              </a:ext>
            </a:extLst>
          </p:cNvPr>
          <p:cNvSpPr/>
          <p:nvPr/>
        </p:nvSpPr>
        <p:spPr>
          <a:xfrm>
            <a:off x="528638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D6AB06-7794-43DF-A8C4-0774E30CDBAE}"/>
              </a:ext>
            </a:extLst>
          </p:cNvPr>
          <p:cNvSpPr/>
          <p:nvPr/>
        </p:nvSpPr>
        <p:spPr>
          <a:xfrm>
            <a:off x="1049091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DD8C2E-01F3-467C-8EF7-B058154BA002}"/>
              </a:ext>
            </a:extLst>
          </p:cNvPr>
          <p:cNvSpPr/>
          <p:nvPr/>
        </p:nvSpPr>
        <p:spPr>
          <a:xfrm>
            <a:off x="1654992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79B920-9082-43A0-9F1D-817D7A1667B0}"/>
              </a:ext>
            </a:extLst>
          </p:cNvPr>
          <p:cNvSpPr/>
          <p:nvPr/>
        </p:nvSpPr>
        <p:spPr>
          <a:xfrm>
            <a:off x="2446421" y="245431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084CB7-E725-4B4D-B40F-4B18D80F0674}"/>
              </a:ext>
            </a:extLst>
          </p:cNvPr>
          <p:cNvSpPr/>
          <p:nvPr/>
        </p:nvSpPr>
        <p:spPr>
          <a:xfrm>
            <a:off x="2274210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59C55C-DAF4-4F13-9FD2-903C138DCEB2}"/>
              </a:ext>
            </a:extLst>
          </p:cNvPr>
          <p:cNvSpPr/>
          <p:nvPr/>
        </p:nvSpPr>
        <p:spPr>
          <a:xfrm>
            <a:off x="2446422" y="3729662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4FB1FC-7781-4460-ABB4-BFBA3E1D55C6}"/>
              </a:ext>
            </a:extLst>
          </p:cNvPr>
          <p:cNvSpPr/>
          <p:nvPr/>
        </p:nvSpPr>
        <p:spPr>
          <a:xfrm>
            <a:off x="3272947" y="3731638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5237A0-A3A0-4CA3-8B73-B84B4C2C0A5C}"/>
              </a:ext>
            </a:extLst>
          </p:cNvPr>
          <p:cNvSpPr/>
          <p:nvPr/>
        </p:nvSpPr>
        <p:spPr>
          <a:xfrm>
            <a:off x="3956735" y="246817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J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A21250-2146-465F-9775-E5A3A39BCCA1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792333" y="3240038"/>
            <a:ext cx="25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38CFDA-879F-4E49-A580-600A0EB4252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1312786" y="3240038"/>
            <a:ext cx="34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EC636A-79A9-477F-B1E7-D8DF9DD9D890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1880070" y="2691524"/>
            <a:ext cx="604969" cy="45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8805A6-1742-4311-AB4A-CB3EA25220E7}"/>
              </a:ext>
            </a:extLst>
          </p:cNvPr>
          <p:cNvCxnSpPr>
            <a:stCxn id="5" idx="5"/>
            <a:endCxn id="8" idx="2"/>
          </p:cNvCxnSpPr>
          <p:nvPr/>
        </p:nvCxnSpPr>
        <p:spPr>
          <a:xfrm>
            <a:off x="1880069" y="3338295"/>
            <a:ext cx="566352" cy="53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3453A2-9757-4F18-B75E-90A5E2B1755C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918687" y="3240038"/>
            <a:ext cx="355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2CF0A45-C16E-4A03-82F7-992A595FB0D2}"/>
              </a:ext>
            </a:extLst>
          </p:cNvPr>
          <p:cNvSpPr/>
          <p:nvPr/>
        </p:nvSpPr>
        <p:spPr>
          <a:xfrm>
            <a:off x="2942670" y="294393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39D9EA-D372-41DA-9427-71C15A0CFFAB}"/>
              </a:ext>
            </a:extLst>
          </p:cNvPr>
          <p:cNvCxnSpPr>
            <a:stCxn id="7" idx="6"/>
            <a:endCxn id="16" idx="2"/>
          </p:cNvCxnSpPr>
          <p:nvPr/>
        </p:nvCxnSpPr>
        <p:spPr>
          <a:xfrm flipV="1">
            <a:off x="2537904" y="3082893"/>
            <a:ext cx="404766" cy="15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2CA001B-43B4-4B5C-90BB-24F440B5DB3F}"/>
              </a:ext>
            </a:extLst>
          </p:cNvPr>
          <p:cNvSpPr/>
          <p:nvPr/>
        </p:nvSpPr>
        <p:spPr>
          <a:xfrm>
            <a:off x="396762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F97F92-CC82-4F2A-8A35-B17BB39D9938}"/>
              </a:ext>
            </a:extLst>
          </p:cNvPr>
          <p:cNvCxnSpPr>
            <a:stCxn id="7" idx="6"/>
            <a:endCxn id="18" idx="2"/>
          </p:cNvCxnSpPr>
          <p:nvPr/>
        </p:nvCxnSpPr>
        <p:spPr>
          <a:xfrm>
            <a:off x="2537904" y="3240037"/>
            <a:ext cx="1429721" cy="43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27FE08-D710-4DF0-8E87-E55CC1CCEA24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2710116" y="3868619"/>
            <a:ext cx="562831" cy="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DDA7A2-6FD2-4504-81F7-9AFA9B6CB700}"/>
              </a:ext>
            </a:extLst>
          </p:cNvPr>
          <p:cNvCxnSpPr>
            <a:stCxn id="9" idx="6"/>
            <a:endCxn id="18" idx="2"/>
          </p:cNvCxnSpPr>
          <p:nvPr/>
        </p:nvCxnSpPr>
        <p:spPr>
          <a:xfrm flipV="1">
            <a:off x="3536642" y="3670605"/>
            <a:ext cx="430983" cy="19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D0CDDF-852B-402D-8D7C-51EC70BD500A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2710116" y="2593267"/>
            <a:ext cx="1246619" cy="1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F761BB-C25A-4BCC-A200-3FE794F65EE6}"/>
              </a:ext>
            </a:extLst>
          </p:cNvPr>
          <p:cNvCxnSpPr>
            <a:stCxn id="16" idx="6"/>
            <a:endCxn id="10" idx="2"/>
          </p:cNvCxnSpPr>
          <p:nvPr/>
        </p:nvCxnSpPr>
        <p:spPr>
          <a:xfrm flipV="1">
            <a:off x="3206365" y="2607136"/>
            <a:ext cx="750370" cy="47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21DAB26-4C18-431D-8E94-4E6E45BB8E8D}"/>
              </a:ext>
            </a:extLst>
          </p:cNvPr>
          <p:cNvSpPr/>
          <p:nvPr/>
        </p:nvSpPr>
        <p:spPr>
          <a:xfrm>
            <a:off x="4655855" y="2764163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78F6F0-0242-4012-9BE8-23327372BC2B}"/>
              </a:ext>
            </a:extLst>
          </p:cNvPr>
          <p:cNvSpPr/>
          <p:nvPr/>
        </p:nvSpPr>
        <p:spPr>
          <a:xfrm>
            <a:off x="4655856" y="219026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FFF33B-5F4A-4E62-A9E8-630868FFB781}"/>
              </a:ext>
            </a:extLst>
          </p:cNvPr>
          <p:cNvSpPr/>
          <p:nvPr/>
        </p:nvSpPr>
        <p:spPr>
          <a:xfrm>
            <a:off x="5410246" y="2453444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D00AE8-D805-41CB-9492-D95D2D262680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220429" y="2329222"/>
            <a:ext cx="435426" cy="27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91C8D6-F9A5-431C-8EB1-2309DDD11C6F}"/>
              </a:ext>
            </a:extLst>
          </p:cNvPr>
          <p:cNvCxnSpPr>
            <a:stCxn id="10" idx="6"/>
            <a:endCxn id="24" idx="2"/>
          </p:cNvCxnSpPr>
          <p:nvPr/>
        </p:nvCxnSpPr>
        <p:spPr>
          <a:xfrm>
            <a:off x="4220430" y="2607135"/>
            <a:ext cx="435425" cy="29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2F71A8-5189-4E5F-B04F-5DB0223D27D7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4919550" y="2329223"/>
            <a:ext cx="490696" cy="26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744ADF-B063-4832-B209-23F53DF06030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 flipV="1">
            <a:off x="4919549" y="2592401"/>
            <a:ext cx="490697" cy="3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A5FF27E-B5BE-406F-946D-034D84321694}"/>
              </a:ext>
            </a:extLst>
          </p:cNvPr>
          <p:cNvSpPr/>
          <p:nvPr/>
        </p:nvSpPr>
        <p:spPr>
          <a:xfrm>
            <a:off x="5940480" y="3155725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17D154-3055-4625-8E28-1CD6637B13FE}"/>
              </a:ext>
            </a:extLst>
          </p:cNvPr>
          <p:cNvSpPr/>
          <p:nvPr/>
        </p:nvSpPr>
        <p:spPr>
          <a:xfrm>
            <a:off x="465585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M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488108-B2B5-402F-BC00-64A7698096B9}"/>
              </a:ext>
            </a:extLst>
          </p:cNvPr>
          <p:cNvCxnSpPr>
            <a:stCxn id="18" idx="6"/>
            <a:endCxn id="32" idx="2"/>
          </p:cNvCxnSpPr>
          <p:nvPr/>
        </p:nvCxnSpPr>
        <p:spPr>
          <a:xfrm>
            <a:off x="4231320" y="3670605"/>
            <a:ext cx="424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7959EF-9F4E-45C9-8DF9-71873E499E59}"/>
              </a:ext>
            </a:extLst>
          </p:cNvPr>
          <p:cNvCxnSpPr>
            <a:stCxn id="32" idx="6"/>
            <a:endCxn id="31" idx="2"/>
          </p:cNvCxnSpPr>
          <p:nvPr/>
        </p:nvCxnSpPr>
        <p:spPr>
          <a:xfrm flipV="1">
            <a:off x="4919550" y="3294682"/>
            <a:ext cx="1020931" cy="37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8C662B-7E7F-4BB3-8797-C49D86B85A2E}"/>
              </a:ext>
            </a:extLst>
          </p:cNvPr>
          <p:cNvCxnSpPr>
            <a:stCxn id="26" idx="5"/>
            <a:endCxn id="31" idx="2"/>
          </p:cNvCxnSpPr>
          <p:nvPr/>
        </p:nvCxnSpPr>
        <p:spPr>
          <a:xfrm>
            <a:off x="5635323" y="2690657"/>
            <a:ext cx="305157" cy="60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D7F33B-8EDC-43AF-A187-C0BB5579706D}"/>
              </a:ext>
            </a:extLst>
          </p:cNvPr>
          <p:cNvSpPr txBox="1"/>
          <p:nvPr/>
        </p:nvSpPr>
        <p:spPr>
          <a:xfrm>
            <a:off x="5168402" y="33514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2EC8B5-0FD9-4590-A4EE-F5BBDF255079}"/>
              </a:ext>
            </a:extLst>
          </p:cNvPr>
          <p:cNvSpPr txBox="1"/>
          <p:nvPr/>
        </p:nvSpPr>
        <p:spPr>
          <a:xfrm>
            <a:off x="1388235" y="308289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6661F1-AFBF-4607-BB0E-3CCA394E7128}"/>
              </a:ext>
            </a:extLst>
          </p:cNvPr>
          <p:cNvSpPr txBox="1"/>
          <p:nvPr/>
        </p:nvSpPr>
        <p:spPr>
          <a:xfrm>
            <a:off x="1989190" y="278492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6853B6-79D9-4E52-9478-01A740352C55}"/>
              </a:ext>
            </a:extLst>
          </p:cNvPr>
          <p:cNvSpPr txBox="1"/>
          <p:nvPr/>
        </p:nvSpPr>
        <p:spPr>
          <a:xfrm>
            <a:off x="1999909" y="308176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853264-5C9A-40D4-894B-CB0FAC4F0F23}"/>
              </a:ext>
            </a:extLst>
          </p:cNvPr>
          <p:cNvSpPr txBox="1"/>
          <p:nvPr/>
        </p:nvSpPr>
        <p:spPr>
          <a:xfrm>
            <a:off x="2125002" y="348264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BEC914-5881-4E9D-A5BF-B63E02E1F155}"/>
              </a:ext>
            </a:extLst>
          </p:cNvPr>
          <p:cNvSpPr txBox="1"/>
          <p:nvPr/>
        </p:nvSpPr>
        <p:spPr>
          <a:xfrm>
            <a:off x="3054051" y="24422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2161FE-DD99-435A-8557-2E4DDBF647FF}"/>
              </a:ext>
            </a:extLst>
          </p:cNvPr>
          <p:cNvSpPr txBox="1"/>
          <p:nvPr/>
        </p:nvSpPr>
        <p:spPr>
          <a:xfrm>
            <a:off x="2654952" y="2996904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DF244F-E377-4B4F-B39E-9AFB53E9E284}"/>
              </a:ext>
            </a:extLst>
          </p:cNvPr>
          <p:cNvSpPr txBox="1"/>
          <p:nvPr/>
        </p:nvSpPr>
        <p:spPr>
          <a:xfrm>
            <a:off x="3569783" y="365227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CE040E-2163-4E2B-9FFE-1734088C16C6}"/>
              </a:ext>
            </a:extLst>
          </p:cNvPr>
          <p:cNvSpPr txBox="1"/>
          <p:nvPr/>
        </p:nvSpPr>
        <p:spPr>
          <a:xfrm>
            <a:off x="3357372" y="33514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3BB1AC-A0F9-4BF9-A295-CDFEB8E6C89C}"/>
              </a:ext>
            </a:extLst>
          </p:cNvPr>
          <p:cNvSpPr txBox="1"/>
          <p:nvPr/>
        </p:nvSpPr>
        <p:spPr>
          <a:xfrm>
            <a:off x="4326597" y="35080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967A99-6E8D-4EC1-B1AE-4F67C860F901}"/>
              </a:ext>
            </a:extLst>
          </p:cNvPr>
          <p:cNvSpPr txBox="1"/>
          <p:nvPr/>
        </p:nvSpPr>
        <p:spPr>
          <a:xfrm>
            <a:off x="791761" y="308222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1CC49A-FEE3-49B3-A948-3767438386D9}"/>
              </a:ext>
            </a:extLst>
          </p:cNvPr>
          <p:cNvSpPr txBox="1"/>
          <p:nvPr/>
        </p:nvSpPr>
        <p:spPr>
          <a:xfrm>
            <a:off x="4326597" y="2260430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2B76F0-50D3-4DC1-A3CC-E8D96A9A4DA8}"/>
              </a:ext>
            </a:extLst>
          </p:cNvPr>
          <p:cNvSpPr txBox="1"/>
          <p:nvPr/>
        </p:nvSpPr>
        <p:spPr>
          <a:xfrm>
            <a:off x="4388704" y="258177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B159F8-8C71-4920-8D9C-0C656C8BEB7E}"/>
              </a:ext>
            </a:extLst>
          </p:cNvPr>
          <p:cNvSpPr txBox="1"/>
          <p:nvPr/>
        </p:nvSpPr>
        <p:spPr>
          <a:xfrm>
            <a:off x="5126001" y="2273241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C1C510-C718-4404-A505-29A930DDE630}"/>
              </a:ext>
            </a:extLst>
          </p:cNvPr>
          <p:cNvSpPr txBox="1"/>
          <p:nvPr/>
        </p:nvSpPr>
        <p:spPr>
          <a:xfrm>
            <a:off x="5748826" y="281277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E7B0A5-BAF2-4B61-B53A-855EDD2FB3E7}"/>
              </a:ext>
            </a:extLst>
          </p:cNvPr>
          <p:cNvSpPr txBox="1"/>
          <p:nvPr/>
        </p:nvSpPr>
        <p:spPr>
          <a:xfrm>
            <a:off x="3402055" y="269814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C6A59-6BE6-4623-8E94-26AD59B985E5}"/>
              </a:ext>
            </a:extLst>
          </p:cNvPr>
          <p:cNvSpPr txBox="1"/>
          <p:nvPr/>
        </p:nvSpPr>
        <p:spPr>
          <a:xfrm>
            <a:off x="512799" y="2860819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[0,0]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275EBB-C75D-4518-8E2D-5CDB6DED6E72}"/>
              </a:ext>
            </a:extLst>
          </p:cNvPr>
          <p:cNvSpPr txBox="1"/>
          <p:nvPr/>
        </p:nvSpPr>
        <p:spPr>
          <a:xfrm>
            <a:off x="1012798" y="2869946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[2,2]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F364E7-AE4A-4D4F-B709-B83D21E7CAA1}"/>
              </a:ext>
            </a:extLst>
          </p:cNvPr>
          <p:cNvSpPr txBox="1"/>
          <p:nvPr/>
        </p:nvSpPr>
        <p:spPr>
          <a:xfrm rot="18496925">
            <a:off x="1380978" y="2564688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[6,min{13,6,21}]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04036B-B735-4013-9C9F-A66D963DE3B6}"/>
              </a:ext>
            </a:extLst>
          </p:cNvPr>
          <p:cNvSpPr txBox="1"/>
          <p:nvPr/>
        </p:nvSpPr>
        <p:spPr>
          <a:xfrm>
            <a:off x="2434806" y="2235245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[12,19]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CE3605-F87F-43DE-AF35-2A331E9B5D62}"/>
              </a:ext>
            </a:extLst>
          </p:cNvPr>
          <p:cNvSpPr txBox="1"/>
          <p:nvPr/>
        </p:nvSpPr>
        <p:spPr>
          <a:xfrm rot="19871268">
            <a:off x="2107863" y="2722000"/>
            <a:ext cx="10698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/>
              <a:t>[9, </a:t>
            </a:r>
            <a:r>
              <a:rPr lang="tr-TR" sz="1050" dirty="0" err="1"/>
              <a:t>min</a:t>
            </a:r>
            <a:r>
              <a:rPr lang="tr-TR" sz="1050" dirty="0"/>
              <a:t>{9,30}]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E06871-9581-4FDB-A24E-84036680A4D5}"/>
              </a:ext>
            </a:extLst>
          </p:cNvPr>
          <p:cNvSpPr txBox="1"/>
          <p:nvPr/>
        </p:nvSpPr>
        <p:spPr>
          <a:xfrm>
            <a:off x="2425390" y="3533210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[13,28]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1E25EE-BA16-49C0-9C07-93499C78CABF}"/>
              </a:ext>
            </a:extLst>
          </p:cNvPr>
          <p:cNvSpPr txBox="1"/>
          <p:nvPr/>
        </p:nvSpPr>
        <p:spPr>
          <a:xfrm>
            <a:off x="2958783" y="2735081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[15, 15]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962CFF-C286-4217-82CA-4ABF7419DB10}"/>
              </a:ext>
            </a:extLst>
          </p:cNvPr>
          <p:cNvSpPr txBox="1"/>
          <p:nvPr/>
        </p:nvSpPr>
        <p:spPr>
          <a:xfrm>
            <a:off x="5367416" y="2229979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{35,29}, 35]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D3A692-9054-4A4D-A85F-7534276F455D}"/>
              </a:ext>
            </a:extLst>
          </p:cNvPr>
          <p:cNvSpPr txBox="1"/>
          <p:nvPr/>
        </p:nvSpPr>
        <p:spPr>
          <a:xfrm rot="18242773">
            <a:off x="3452815" y="1816656"/>
            <a:ext cx="15103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{16,23},</a:t>
            </a:r>
            <a:r>
              <a:rPr lang="tr-TR" sz="1050" dirty="0" err="1"/>
              <a:t>min</a:t>
            </a:r>
            <a:r>
              <a:rPr lang="tr-TR" sz="1050" dirty="0"/>
              <a:t>{23,29}]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D1441F-236C-4E0D-A38A-8BD925FAD0A9}"/>
              </a:ext>
            </a:extLst>
          </p:cNvPr>
          <p:cNvSpPr txBox="1"/>
          <p:nvPr/>
        </p:nvSpPr>
        <p:spPr>
          <a:xfrm rot="18351448">
            <a:off x="3595155" y="3089688"/>
            <a:ext cx="10518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{20,14},35]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468E1-3662-4B39-B29B-43B7FEF10397}"/>
              </a:ext>
            </a:extLst>
          </p:cNvPr>
          <p:cNvSpPr txBox="1"/>
          <p:nvPr/>
        </p:nvSpPr>
        <p:spPr>
          <a:xfrm>
            <a:off x="2962288" y="3830095"/>
            <a:ext cx="1974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4B4D29-4950-4079-B2BD-F074DD8D8168}"/>
              </a:ext>
            </a:extLst>
          </p:cNvPr>
          <p:cNvSpPr txBox="1"/>
          <p:nvPr/>
        </p:nvSpPr>
        <p:spPr>
          <a:xfrm>
            <a:off x="4700332" y="3294682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[22, 37]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76C1A8-F7A3-4D78-B074-C8FD33C4BCC5}"/>
              </a:ext>
            </a:extLst>
          </p:cNvPr>
          <p:cNvSpPr txBox="1"/>
          <p:nvPr/>
        </p:nvSpPr>
        <p:spPr>
          <a:xfrm>
            <a:off x="4612654" y="1943261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[33, 33]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5441A33-401F-4CCB-A002-49667DCC1135}"/>
              </a:ext>
            </a:extLst>
          </p:cNvPr>
          <p:cNvSpPr txBox="1"/>
          <p:nvPr/>
        </p:nvSpPr>
        <p:spPr>
          <a:xfrm>
            <a:off x="4566229" y="2545628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[25,31]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4A284C-675F-42D4-BC2C-FFB0D71445F1}"/>
              </a:ext>
            </a:extLst>
          </p:cNvPr>
          <p:cNvSpPr txBox="1"/>
          <p:nvPr/>
        </p:nvSpPr>
        <p:spPr>
          <a:xfrm>
            <a:off x="3105658" y="3551181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[19, 34]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DD1714-F1E5-41A8-9AC7-9B13216868EC}"/>
              </a:ext>
            </a:extLst>
          </p:cNvPr>
          <p:cNvSpPr txBox="1"/>
          <p:nvPr/>
        </p:nvSpPr>
        <p:spPr>
          <a:xfrm>
            <a:off x="6076346" y="2941718"/>
            <a:ext cx="10518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{27,42},42]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753C43-0D47-4A4F-A5F5-8078939EA85A}"/>
              </a:ext>
            </a:extLst>
          </p:cNvPr>
          <p:cNvSpPr txBox="1"/>
          <p:nvPr/>
        </p:nvSpPr>
        <p:spPr>
          <a:xfrm>
            <a:off x="5021539" y="258043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E0EFA0F-8F25-44B5-9F3C-50A9AC14407A}"/>
              </a:ext>
            </a:extLst>
          </p:cNvPr>
          <p:cNvSpPr/>
          <p:nvPr/>
        </p:nvSpPr>
        <p:spPr>
          <a:xfrm>
            <a:off x="528638" y="3102109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A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F6A88B8-541E-4803-975B-2FCE3FE0F4BB}"/>
              </a:ext>
            </a:extLst>
          </p:cNvPr>
          <p:cNvSpPr/>
          <p:nvPr/>
        </p:nvSpPr>
        <p:spPr>
          <a:xfrm>
            <a:off x="1049091" y="3102109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B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4147C6D-A9F9-4F8C-8D83-D4EE39BEAF9D}"/>
              </a:ext>
            </a:extLst>
          </p:cNvPr>
          <p:cNvSpPr/>
          <p:nvPr/>
        </p:nvSpPr>
        <p:spPr>
          <a:xfrm>
            <a:off x="1654992" y="3102109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C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FAD4522-8480-4029-856B-DBC85E865EAE}"/>
              </a:ext>
            </a:extLst>
          </p:cNvPr>
          <p:cNvSpPr/>
          <p:nvPr/>
        </p:nvSpPr>
        <p:spPr>
          <a:xfrm>
            <a:off x="2274210" y="3102109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E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FCC312-3CFA-4A14-88F3-0F35BA294709}"/>
              </a:ext>
            </a:extLst>
          </p:cNvPr>
          <p:cNvSpPr/>
          <p:nvPr/>
        </p:nvSpPr>
        <p:spPr>
          <a:xfrm>
            <a:off x="3956735" y="2469206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J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10F2289-BD24-48C9-B21F-AE8CAD1B6FA5}"/>
              </a:ext>
            </a:extLst>
          </p:cNvPr>
          <p:cNvSpPr/>
          <p:nvPr/>
        </p:nvSpPr>
        <p:spPr>
          <a:xfrm>
            <a:off x="4655856" y="2191294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L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EE699AF-AD93-4153-9C2B-235FFC56785F}"/>
              </a:ext>
            </a:extLst>
          </p:cNvPr>
          <p:cNvSpPr/>
          <p:nvPr/>
        </p:nvSpPr>
        <p:spPr>
          <a:xfrm>
            <a:off x="5410246" y="2454472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N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FD0E41C-8F4C-41F1-A01C-EECA5EBA1D84}"/>
              </a:ext>
            </a:extLst>
          </p:cNvPr>
          <p:cNvSpPr/>
          <p:nvPr/>
        </p:nvSpPr>
        <p:spPr>
          <a:xfrm>
            <a:off x="5940480" y="3156753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O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BFE56EB-D951-472C-9769-4D774401CAD3}"/>
              </a:ext>
            </a:extLst>
          </p:cNvPr>
          <p:cNvSpPr/>
          <p:nvPr/>
        </p:nvSpPr>
        <p:spPr>
          <a:xfrm>
            <a:off x="2943030" y="2934984"/>
            <a:ext cx="263695" cy="277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F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3B9DD6-53E7-4625-A97E-D6DE68804645}"/>
              </a:ext>
            </a:extLst>
          </p:cNvPr>
          <p:cNvSpPr txBox="1"/>
          <p:nvPr/>
        </p:nvSpPr>
        <p:spPr>
          <a:xfrm>
            <a:off x="5542093" y="4490530"/>
            <a:ext cx="10999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 err="1"/>
              <a:t>Min</a:t>
            </a:r>
            <a:r>
              <a:rPr lang="tr-TR" sz="1350" dirty="0"/>
              <a:t> Time: 42</a:t>
            </a:r>
          </a:p>
        </p:txBody>
      </p:sp>
    </p:spTree>
    <p:extLst>
      <p:ext uri="{BB962C8B-B14F-4D97-AF65-F5344CB8AC3E}">
        <p14:creationId xmlns:p14="http://schemas.microsoft.com/office/powerpoint/2010/main" val="193811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3" grpId="0"/>
      <p:bldP spid="64" grpId="0"/>
      <p:bldP spid="65" grpId="0"/>
      <p:bldP spid="66" grpId="0"/>
      <p:bldP spid="67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BAA3ED-A0C7-4E8A-B303-E7BF82650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>
                <a:solidFill>
                  <a:srgbClr val="EA6131"/>
                </a:solidFill>
              </a:rPr>
              <a:t>F</a:t>
            </a:r>
            <a:r>
              <a:rPr lang="tr-TR" dirty="0"/>
              <a:t>loyd </a:t>
            </a:r>
            <a:r>
              <a:rPr lang="tr-TR" dirty="0">
                <a:solidFill>
                  <a:srgbClr val="EA6131"/>
                </a:solidFill>
              </a:rPr>
              <a:t>A</a:t>
            </a:r>
            <a:r>
              <a:rPr lang="tr-TR" dirty="0"/>
              <a:t>lgoritması</a:t>
            </a:r>
          </a:p>
        </p:txBody>
      </p:sp>
    </p:spTree>
    <p:extLst>
      <p:ext uri="{BB962C8B-B14F-4D97-AF65-F5344CB8AC3E}">
        <p14:creationId xmlns:p14="http://schemas.microsoft.com/office/powerpoint/2010/main" val="181283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3CD7-8F70-47C7-9516-D20217778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Adım 0: k=1 atanır (k=1'den başlanarak her </a:t>
            </a:r>
            <a:r>
              <a:rPr lang="tr-TR" dirty="0" err="1"/>
              <a:t>iterasyon</a:t>
            </a:r>
            <a:r>
              <a:rPr lang="tr-TR" dirty="0"/>
              <a:t> </a:t>
            </a:r>
            <a:r>
              <a:rPr lang="tr-TR" dirty="0" err="1"/>
              <a:t>icin</a:t>
            </a:r>
            <a:r>
              <a:rPr lang="tr-TR" dirty="0"/>
              <a:t> bir pivot satır ve sütun seçilir).</a:t>
            </a:r>
          </a:p>
          <a:p>
            <a:r>
              <a:rPr lang="tr-TR" dirty="0"/>
              <a:t>Adım 1: Dk-1 matrisindeki her bir </a:t>
            </a:r>
            <a:r>
              <a:rPr lang="tr-TR" dirty="0" err="1"/>
              <a:t>dij</a:t>
            </a:r>
            <a:r>
              <a:rPr lang="tr-TR" dirty="0"/>
              <a:t> eleman </a:t>
            </a:r>
            <a:r>
              <a:rPr lang="tr-TR" dirty="0" err="1"/>
              <a:t>icin</a:t>
            </a:r>
            <a:r>
              <a:rPr lang="tr-TR" dirty="0"/>
              <a:t>, dik + </a:t>
            </a:r>
            <a:r>
              <a:rPr lang="tr-TR" dirty="0" err="1"/>
              <a:t>dkj</a:t>
            </a:r>
            <a:r>
              <a:rPr lang="tr-TR" dirty="0"/>
              <a:t>&lt;</a:t>
            </a:r>
            <a:r>
              <a:rPr lang="tr-TR" dirty="0" err="1"/>
              <a:t>dij</a:t>
            </a:r>
            <a:r>
              <a:rPr lang="tr-TR" dirty="0"/>
              <a:t> ise </a:t>
            </a:r>
            <a:r>
              <a:rPr lang="tr-TR" dirty="0" err="1"/>
              <a:t>Dk</a:t>
            </a:r>
            <a:r>
              <a:rPr lang="tr-TR" dirty="0"/>
              <a:t> matrisinde ilgili eleman değeri için dik + </a:t>
            </a:r>
            <a:r>
              <a:rPr lang="tr-TR" dirty="0" err="1"/>
              <a:t>dkj</a:t>
            </a:r>
            <a:r>
              <a:rPr lang="tr-TR" dirty="0"/>
              <a:t> değerini ata ve </a:t>
            </a:r>
            <a:r>
              <a:rPr lang="tr-TR" dirty="0" err="1"/>
              <a:t>Sk</a:t>
            </a:r>
            <a:r>
              <a:rPr lang="tr-TR" dirty="0"/>
              <a:t> matrisinde ilgili matris elemanına (</a:t>
            </a:r>
            <a:r>
              <a:rPr lang="tr-TR" dirty="0" err="1"/>
              <a:t>ij</a:t>
            </a:r>
            <a:r>
              <a:rPr lang="tr-TR" dirty="0"/>
              <a:t> eleman) k değerini ata,</a:t>
            </a:r>
          </a:p>
          <a:p>
            <a:r>
              <a:rPr lang="tr-TR" dirty="0"/>
              <a:t>Adım 2: k+=1, eğer k== n+1 Dur değilse Adım 1'e git.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9F7B-C681-4AF3-9819-BB253175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Algoritma</a:t>
            </a:r>
          </a:p>
        </p:txBody>
      </p:sp>
    </p:spTree>
    <p:extLst>
      <p:ext uri="{BB962C8B-B14F-4D97-AF65-F5344CB8AC3E}">
        <p14:creationId xmlns:p14="http://schemas.microsoft.com/office/powerpoint/2010/main" val="394925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C2290F-7E4A-5095-9640-733D4516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A68A25F-624D-58FA-7F8B-2A1859E9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8D6F3-470B-4E05-9818-84E4E067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03" y="2228850"/>
            <a:ext cx="7269480" cy="343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343DD-E630-43D8-AD56-88132398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595" y="969469"/>
            <a:ext cx="2214563" cy="12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2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586628-19F8-4252-9B9E-987A80293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5400" dirty="0">
                <a:solidFill>
                  <a:srgbClr val="EA6131"/>
                </a:solidFill>
              </a:rPr>
              <a:t>D</a:t>
            </a:r>
            <a:r>
              <a:rPr lang="tr-TR" sz="5400" dirty="0"/>
              <a:t>oğrusal </a:t>
            </a:r>
            <a:r>
              <a:rPr lang="tr-TR" sz="5400" dirty="0">
                <a:solidFill>
                  <a:srgbClr val="EA6131"/>
                </a:solidFill>
              </a:rPr>
              <a:t>P</a:t>
            </a:r>
            <a:r>
              <a:rPr lang="tr-TR" sz="5400" dirty="0"/>
              <a:t>rogramlama M</a:t>
            </a:r>
            <a:r>
              <a:rPr lang="tr-TR" sz="5400" dirty="0">
                <a:solidFill>
                  <a:srgbClr val="EA6131"/>
                </a:solidFill>
              </a:rPr>
              <a:t>o</a:t>
            </a:r>
            <a:r>
              <a:rPr lang="tr-TR" sz="5400" dirty="0"/>
              <a:t>deli</a:t>
            </a:r>
          </a:p>
        </p:txBody>
      </p:sp>
    </p:spTree>
    <p:extLst>
      <p:ext uri="{BB962C8B-B14F-4D97-AF65-F5344CB8AC3E}">
        <p14:creationId xmlns:p14="http://schemas.microsoft.com/office/powerpoint/2010/main" val="263435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A7E5B0B-3493-43DF-8280-4A2F5B67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Amaç bir şebeke üzerinde en kısa mesafeli yolu bulmaktır. </a:t>
            </a:r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D23989E3-EA1F-47F5-B73C-127EFDA8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 kısa rota şebekeleri </a:t>
            </a:r>
          </a:p>
        </p:txBody>
      </p:sp>
      <p:pic>
        <p:nvPicPr>
          <p:cNvPr id="69" name="Resim 68">
            <a:extLst>
              <a:ext uri="{FF2B5EF4-FFF2-40B4-BE49-F238E27FC236}">
                <a16:creationId xmlns:a16="http://schemas.microsoft.com/office/drawing/2014/main" id="{9B03A8A8-580D-425F-B779-31BECEDB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204864"/>
            <a:ext cx="5933599" cy="234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E25639F-B9AC-4EAA-B209-19ADF009B1CE}"/>
              </a:ext>
            </a:extLst>
          </p:cNvPr>
          <p:cNvGrpSpPr/>
          <p:nvPr/>
        </p:nvGrpSpPr>
        <p:grpSpPr>
          <a:xfrm>
            <a:off x="3563888" y="5445224"/>
            <a:ext cx="3728419" cy="650875"/>
            <a:chOff x="2638129" y="5327184"/>
            <a:chExt cx="3728419" cy="650875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3197898" y="532718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3197898" y="5578009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2638129" y="542217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0808DBB-FE8A-44B5-9738-473CFB7BC042}"/>
              </a:ext>
            </a:extLst>
          </p:cNvPr>
          <p:cNvGrpSpPr/>
          <p:nvPr/>
        </p:nvGrpSpPr>
        <p:grpSpPr>
          <a:xfrm>
            <a:off x="3563888" y="2580104"/>
            <a:ext cx="3728419" cy="678035"/>
            <a:chOff x="2638129" y="2462064"/>
            <a:chExt cx="3728419" cy="678035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3197898" y="246206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3197898" y="2712889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2638129" y="255705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737654" y="3140099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9CA378-7FC1-47A3-8B90-3FF15AA93296}"/>
              </a:ext>
            </a:extLst>
          </p:cNvPr>
          <p:cNvGrpSpPr/>
          <p:nvPr/>
        </p:nvGrpSpPr>
        <p:grpSpPr>
          <a:xfrm>
            <a:off x="3563888" y="3296384"/>
            <a:ext cx="3728419" cy="676978"/>
            <a:chOff x="2638129" y="3178344"/>
            <a:chExt cx="3728419" cy="676978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3197898" y="317834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3197898" y="3429169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2638129" y="327333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737654" y="3855322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C31318-557D-4058-9AB1-73285F00017F}"/>
              </a:ext>
            </a:extLst>
          </p:cNvPr>
          <p:cNvGrpSpPr/>
          <p:nvPr/>
        </p:nvGrpSpPr>
        <p:grpSpPr>
          <a:xfrm>
            <a:off x="3563888" y="4012664"/>
            <a:ext cx="3728419" cy="675922"/>
            <a:chOff x="2638129" y="3894624"/>
            <a:chExt cx="3728419" cy="675922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197898" y="389462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3197898" y="4145449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2638129" y="398961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737654" y="4570546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259C7F-4910-4B72-BC6E-900D92D7F29D}"/>
              </a:ext>
            </a:extLst>
          </p:cNvPr>
          <p:cNvGrpSpPr/>
          <p:nvPr/>
        </p:nvGrpSpPr>
        <p:grpSpPr>
          <a:xfrm>
            <a:off x="3563888" y="4728944"/>
            <a:ext cx="3728419" cy="683919"/>
            <a:chOff x="2638129" y="4610904"/>
            <a:chExt cx="3728419" cy="683919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3197898" y="46109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5E4722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3197898" y="4861729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2638129" y="470589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EA6131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2737654" y="5294823"/>
              <a:ext cx="3168352" cy="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26EAEEA-6A49-4BA9-AEA1-2E64B89C818F}"/>
              </a:ext>
            </a:extLst>
          </p:cNvPr>
          <p:cNvSpPr txBox="1"/>
          <p:nvPr/>
        </p:nvSpPr>
        <p:spPr>
          <a:xfrm>
            <a:off x="-36512" y="1985065"/>
            <a:ext cx="206559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27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F34F23-85F4-4A92-AADE-10EFBE732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 err="1"/>
              <a:t>min</a:t>
            </a:r>
            <a:r>
              <a:rPr lang="tr-TR" dirty="0"/>
              <a:t> = 100*x12 + 30*x13 + 20*x23 + 15*x42 + 50*x45 + 10*x34 + 60*x35;</a:t>
            </a:r>
            <a:endParaRPr lang="en-US" dirty="0"/>
          </a:p>
          <a:p>
            <a:endParaRPr lang="en-US" dirty="0"/>
          </a:p>
          <a:p>
            <a:r>
              <a:rPr lang="tr-TR" dirty="0"/>
              <a:t>x12 + x13 = 1;</a:t>
            </a:r>
          </a:p>
          <a:p>
            <a:r>
              <a:rPr lang="tr-TR" dirty="0"/>
              <a:t>x13 + x23 = x34 + x35;</a:t>
            </a:r>
          </a:p>
          <a:p>
            <a:r>
              <a:rPr lang="tr-TR" dirty="0"/>
              <a:t>x12 + x42 = x23 +1; </a:t>
            </a:r>
          </a:p>
          <a:p>
            <a:r>
              <a:rPr lang="tr-TR" dirty="0"/>
              <a:t>x42 + x45 = x34 ;</a:t>
            </a:r>
          </a:p>
          <a:p>
            <a:r>
              <a:rPr lang="tr-TR" dirty="0"/>
              <a:t>x35 + x45 = 0;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BB7FBED0-51C2-48CF-8CCB-43C2C4B2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Doğrusal Programlama Modeli</a:t>
            </a:r>
          </a:p>
        </p:txBody>
      </p:sp>
    </p:spTree>
    <p:extLst>
      <p:ext uri="{BB962C8B-B14F-4D97-AF65-F5344CB8AC3E}">
        <p14:creationId xmlns:p14="http://schemas.microsoft.com/office/powerpoint/2010/main" val="4160775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4209E31-7028-ED9B-2C63-7393BBF4F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1192DBF4-9FB5-F62D-D7E5-B5D3715B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D1C83-86D6-459C-BCEC-7B63BC26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628800"/>
            <a:ext cx="4982744" cy="19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01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8A630-14AA-4684-903E-9A1BB91E9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min</a:t>
            </a:r>
            <a:r>
              <a:rPr lang="tr-TR" dirty="0"/>
              <a:t> = 100*x12 + 30*x13 + 20*x23 + 15*x42 + 50*x45 + 10*x34 + 60*x35;</a:t>
            </a:r>
          </a:p>
          <a:p>
            <a:endParaRPr lang="en-US" dirty="0"/>
          </a:p>
          <a:p>
            <a:r>
              <a:rPr lang="tr-TR" dirty="0"/>
              <a:t>x12 + x13 =1 ;</a:t>
            </a:r>
          </a:p>
          <a:p>
            <a:endParaRPr lang="en-US" dirty="0"/>
          </a:p>
          <a:p>
            <a:r>
              <a:rPr lang="tr-TR" dirty="0"/>
              <a:t>x12 + x42 = x23 ;</a:t>
            </a:r>
          </a:p>
          <a:p>
            <a:endParaRPr lang="en-US" dirty="0"/>
          </a:p>
          <a:p>
            <a:r>
              <a:rPr lang="tr-TR" dirty="0"/>
              <a:t>x13 + x23 = x34 + x35 ;</a:t>
            </a:r>
          </a:p>
          <a:p>
            <a:endParaRPr lang="en-US" dirty="0"/>
          </a:p>
          <a:p>
            <a:r>
              <a:rPr lang="tr-TR" dirty="0"/>
              <a:t>x34 = x42 + x45 ;</a:t>
            </a:r>
          </a:p>
          <a:p>
            <a:endParaRPr lang="en-US" dirty="0"/>
          </a:p>
          <a:p>
            <a:r>
              <a:rPr lang="tr-TR" dirty="0"/>
              <a:t>x35 + x45 = 1;</a:t>
            </a:r>
          </a:p>
          <a:p>
            <a:endParaRPr lang="tr-TR" dirty="0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0E4FF32B-9E19-732D-4D96-A79F87FE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3430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8E32B6-E116-4410-8453-C2550091B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>
                <a:solidFill>
                  <a:srgbClr val="EA6131"/>
                </a:solidFill>
              </a:rPr>
              <a:t>Ö</a:t>
            </a:r>
            <a:r>
              <a:rPr lang="tr-TR"/>
              <a:t>rnek </a:t>
            </a:r>
            <a:r>
              <a:rPr lang="tr-TR">
                <a:solidFill>
                  <a:srgbClr val="EA6131"/>
                </a:solidFill>
              </a:rPr>
              <a:t>D</a:t>
            </a:r>
            <a:r>
              <a:rPr lang="tr-TR"/>
              <a:t>evam...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2191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4B920-63E2-4D18-9FD6-DE505206D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91" y="1220969"/>
            <a:ext cx="5400848" cy="20779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DBB14-AE43-47FF-9B7E-B98E1A0B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Birden Fazla Çıkış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4DC41-DCB3-489A-8CE2-80E7C42355C3}"/>
              </a:ext>
            </a:extLst>
          </p:cNvPr>
          <p:cNvSpPr txBox="1"/>
          <p:nvPr/>
        </p:nvSpPr>
        <p:spPr>
          <a:xfrm>
            <a:off x="251520" y="961486"/>
            <a:ext cx="33067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Tanımlı çıkışlardan yalnızca birinden çıkılacak.</a:t>
            </a:r>
          </a:p>
        </p:txBody>
      </p:sp>
    </p:spTree>
    <p:extLst>
      <p:ext uri="{BB962C8B-B14F-4D97-AF65-F5344CB8AC3E}">
        <p14:creationId xmlns:p14="http://schemas.microsoft.com/office/powerpoint/2010/main" val="2788421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2D3D2-8CC5-47CF-B2CE-6E527FB85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Min</a:t>
            </a:r>
            <a:r>
              <a:rPr lang="tr-TR" dirty="0"/>
              <a:t> Z = 100 x12 + 30 x13 + 20 x23 + 15 x42 + 50 x45 + 10 x34 + 60 x35 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x12 + x13 = 1</a:t>
            </a:r>
          </a:p>
          <a:p>
            <a:pPr marL="0" indent="0">
              <a:buNone/>
            </a:pPr>
            <a:r>
              <a:rPr lang="tr-TR" dirty="0"/>
              <a:t>x13 + x23= x34 + x35</a:t>
            </a:r>
          </a:p>
          <a:p>
            <a:pPr marL="0" indent="0">
              <a:buNone/>
            </a:pPr>
            <a:r>
              <a:rPr lang="tr-TR" dirty="0"/>
              <a:t>x12 + x42 = x23 + y1</a:t>
            </a:r>
          </a:p>
          <a:p>
            <a:pPr marL="0" indent="0">
              <a:buNone/>
            </a:pPr>
            <a:r>
              <a:rPr lang="tr-TR" dirty="0"/>
              <a:t>x42 + x45 + y2 = x34</a:t>
            </a:r>
          </a:p>
          <a:p>
            <a:pPr marL="0" indent="0">
              <a:buNone/>
            </a:pPr>
            <a:r>
              <a:rPr lang="tr-TR" dirty="0"/>
              <a:t>x35 + x45 = y3</a:t>
            </a:r>
          </a:p>
          <a:p>
            <a:pPr marL="0" indent="0">
              <a:buNone/>
            </a:pPr>
            <a:r>
              <a:rPr lang="tr-TR" dirty="0"/>
              <a:t>y1 + y2 + y3 =1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F4639-E618-4C58-966D-C348FB9B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Doğrusal Model</a:t>
            </a:r>
          </a:p>
        </p:txBody>
      </p:sp>
    </p:spTree>
    <p:extLst>
      <p:ext uri="{BB962C8B-B14F-4D97-AF65-F5344CB8AC3E}">
        <p14:creationId xmlns:p14="http://schemas.microsoft.com/office/powerpoint/2010/main" val="3807864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2BE36-0489-4557-85F6-090B9B724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5400" dirty="0">
                <a:solidFill>
                  <a:srgbClr val="EA6131"/>
                </a:solidFill>
              </a:rPr>
              <a:t>M</a:t>
            </a:r>
            <a:r>
              <a:rPr lang="tr-TR" sz="5400" dirty="0"/>
              <a:t>aksimum </a:t>
            </a:r>
            <a:r>
              <a:rPr lang="tr-TR" sz="5400" dirty="0">
                <a:solidFill>
                  <a:srgbClr val="EA6131"/>
                </a:solidFill>
              </a:rPr>
              <a:t>A</a:t>
            </a:r>
            <a:r>
              <a:rPr lang="tr-TR" sz="5400" dirty="0"/>
              <a:t>kış </a:t>
            </a:r>
            <a:r>
              <a:rPr lang="tr-TR" sz="5400" dirty="0">
                <a:solidFill>
                  <a:srgbClr val="EA6131"/>
                </a:solidFill>
              </a:rPr>
              <a:t>P</a:t>
            </a:r>
            <a:r>
              <a:rPr lang="tr-TR" sz="5400" dirty="0"/>
              <a:t>roblemleri</a:t>
            </a:r>
          </a:p>
        </p:txBody>
      </p:sp>
    </p:spTree>
    <p:extLst>
      <p:ext uri="{BB962C8B-B14F-4D97-AF65-F5344CB8AC3E}">
        <p14:creationId xmlns:p14="http://schemas.microsoft.com/office/powerpoint/2010/main" val="1344429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E82AC5-24E4-4CE6-B2DB-309860017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Bir şebeke üzerinde tanımlı akışın maksimize edilmesi istenmektedir.</a:t>
            </a:r>
          </a:p>
          <a:p>
            <a:endParaRPr lang="tr-TR" dirty="0"/>
          </a:p>
          <a:p>
            <a:r>
              <a:rPr lang="tr-TR" dirty="0"/>
              <a:t>Şebekede aynı anda paralel arklar üzerinde akış vardır.</a:t>
            </a:r>
          </a:p>
          <a:p>
            <a:endParaRPr lang="tr-TR" dirty="0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C82329BD-6EB9-45D2-B464-916C1CFA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Maksimum Akış Problemleri</a:t>
            </a:r>
          </a:p>
        </p:txBody>
      </p:sp>
    </p:spTree>
    <p:extLst>
      <p:ext uri="{BB962C8B-B14F-4D97-AF65-F5344CB8AC3E}">
        <p14:creationId xmlns:p14="http://schemas.microsoft.com/office/powerpoint/2010/main" val="2695027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>
            <a:extLst>
              <a:ext uri="{FF2B5EF4-FFF2-40B4-BE49-F238E27FC236}">
                <a16:creationId xmlns:a16="http://schemas.microsoft.com/office/drawing/2014/main" id="{622E91CF-5C15-48AE-BA2D-C21A9EB305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tr-TR" altLang="tr-TR" sz="1800" dirty="0"/>
              <a:t>Yönlendirilmemiş bir şebekede kaynak kapasitesi ve artık kapasite olarak iki kapasite kavramı </a:t>
            </a:r>
            <a:r>
              <a:rPr lang="tr-TR" altLang="tr-TR" sz="1800" dirty="0" err="1"/>
              <a:t>sözkonusudur</a:t>
            </a:r>
            <a:r>
              <a:rPr lang="tr-TR" altLang="tr-TR" sz="1800" dirty="0"/>
              <a:t>. </a:t>
            </a:r>
          </a:p>
          <a:p>
            <a:pPr eaLnBrk="1" hangingPunct="1">
              <a:lnSpc>
                <a:spcPct val="120000"/>
              </a:lnSpc>
            </a:pPr>
            <a:r>
              <a:rPr lang="tr-TR" altLang="tr-TR" sz="1800" dirty="0">
                <a:sym typeface="Symbol" panose="05050102010706020507" pitchFamily="18" charset="2"/>
              </a:rPr>
              <a:t>Aşağıdaki örnekte başlangıçta akış sıfır ve kapasite gösterildiği şekildedir.</a:t>
            </a:r>
            <a:endParaRPr lang="en-US" altLang="tr-TR" sz="1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tr-TR" sz="1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tr-TR" sz="1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tr-TR" sz="1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tr-TR" sz="1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tr-TR" sz="1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tr-TR" sz="1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tr-TR" sz="1800" i="1" dirty="0"/>
              <a:t>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tr-TR" sz="1800" i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tr-TR" altLang="tr-TR" sz="1800" dirty="0"/>
              <a:t>Bir ark üzerindeki akış kapasiteden yüksek olamaz.</a:t>
            </a:r>
            <a:endParaRPr lang="en-US" altLang="tr-TR" sz="1800" dirty="0"/>
          </a:p>
        </p:txBody>
      </p:sp>
      <p:sp>
        <p:nvSpPr>
          <p:cNvPr id="8194" name="Rectangle 3">
            <a:extLst>
              <a:ext uri="{FF2B5EF4-FFF2-40B4-BE49-F238E27FC236}">
                <a16:creationId xmlns:a16="http://schemas.microsoft.com/office/drawing/2014/main" id="{5BBC1356-E0FB-4663-B1D0-8EB3973729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Artık Akış Hesaplama</a:t>
            </a:r>
            <a:endParaRPr lang="en-US" altLang="tr-TR" dirty="0"/>
          </a:p>
        </p:txBody>
      </p:sp>
      <p:grpSp>
        <p:nvGrpSpPr>
          <p:cNvPr id="63493" name="Group 5">
            <a:extLst>
              <a:ext uri="{FF2B5EF4-FFF2-40B4-BE49-F238E27FC236}">
                <a16:creationId xmlns:a16="http://schemas.microsoft.com/office/drawing/2014/main" id="{4B500BEA-E531-4B9B-9B10-3224CF663E49}"/>
              </a:ext>
            </a:extLst>
          </p:cNvPr>
          <p:cNvGrpSpPr>
            <a:grpSpLocks/>
          </p:cNvGrpSpPr>
          <p:nvPr/>
        </p:nvGrpSpPr>
        <p:grpSpPr bwMode="auto">
          <a:xfrm>
            <a:off x="1385889" y="2834878"/>
            <a:ext cx="4402931" cy="1890713"/>
            <a:chOff x="589" y="2568"/>
            <a:chExt cx="3698" cy="1588"/>
          </a:xfrm>
        </p:grpSpPr>
        <p:sp>
          <p:nvSpPr>
            <p:cNvPr id="8230" name="Oval 6">
              <a:extLst>
                <a:ext uri="{FF2B5EF4-FFF2-40B4-BE49-F238E27FC236}">
                  <a16:creationId xmlns:a16="http://schemas.microsoft.com/office/drawing/2014/main" id="{61E66D4C-7C93-482B-8CE1-E554167C8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3271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8231" name="Oval 7">
              <a:extLst>
                <a:ext uri="{FF2B5EF4-FFF2-40B4-BE49-F238E27FC236}">
                  <a16:creationId xmlns:a16="http://schemas.microsoft.com/office/drawing/2014/main" id="{0E9CF332-A66B-4296-AB92-E59383C33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3317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8232" name="Oval 8">
              <a:extLst>
                <a:ext uri="{FF2B5EF4-FFF2-40B4-BE49-F238E27FC236}">
                  <a16:creationId xmlns:a16="http://schemas.microsoft.com/office/drawing/2014/main" id="{C97056CE-19E3-4CCD-8B8D-CF98065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3249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8233" name="Oval 9">
              <a:extLst>
                <a:ext uri="{FF2B5EF4-FFF2-40B4-BE49-F238E27FC236}">
                  <a16:creationId xmlns:a16="http://schemas.microsoft.com/office/drawing/2014/main" id="{FD7981E7-A880-4FEA-9838-3A03E638C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929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8234" name="Oval 10">
              <a:extLst>
                <a:ext uri="{FF2B5EF4-FFF2-40B4-BE49-F238E27FC236}">
                  <a16:creationId xmlns:a16="http://schemas.microsoft.com/office/drawing/2014/main" id="{9FF17E65-9481-440A-84BA-1BD2AA0D6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2568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8235" name="Oval 11">
              <a:extLst>
                <a:ext uri="{FF2B5EF4-FFF2-40B4-BE49-F238E27FC236}">
                  <a16:creationId xmlns:a16="http://schemas.microsoft.com/office/drawing/2014/main" id="{2DF2C995-4C19-4FD7-8D0A-1B7F1B82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7" y="3453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</p:grpSp>
      <p:grpSp>
        <p:nvGrpSpPr>
          <p:cNvPr id="63500" name="Group 12">
            <a:extLst>
              <a:ext uri="{FF2B5EF4-FFF2-40B4-BE49-F238E27FC236}">
                <a16:creationId xmlns:a16="http://schemas.microsoft.com/office/drawing/2014/main" id="{4B60846F-D3CD-405D-BBA9-845F2E2A8A4A}"/>
              </a:ext>
            </a:extLst>
          </p:cNvPr>
          <p:cNvGrpSpPr>
            <a:grpSpLocks/>
          </p:cNvGrpSpPr>
          <p:nvPr/>
        </p:nvGrpSpPr>
        <p:grpSpPr bwMode="auto">
          <a:xfrm>
            <a:off x="1638302" y="3042048"/>
            <a:ext cx="3880247" cy="1547813"/>
            <a:chOff x="778" y="2765"/>
            <a:chExt cx="3259" cy="1300"/>
          </a:xfrm>
        </p:grpSpPr>
        <p:sp>
          <p:nvSpPr>
            <p:cNvPr id="8222" name="Line 13">
              <a:extLst>
                <a:ext uri="{FF2B5EF4-FFF2-40B4-BE49-F238E27FC236}">
                  <a16:creationId xmlns:a16="http://schemas.microsoft.com/office/drawing/2014/main" id="{2F0633A2-701F-4202-8C2F-F0DF0122C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5" y="3518"/>
              <a:ext cx="28" cy="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 dirty="0"/>
            </a:p>
          </p:txBody>
        </p:sp>
        <p:sp>
          <p:nvSpPr>
            <p:cNvPr id="8223" name="Line 14">
              <a:extLst>
                <a:ext uri="{FF2B5EF4-FFF2-40B4-BE49-F238E27FC236}">
                  <a16:creationId xmlns:a16="http://schemas.microsoft.com/office/drawing/2014/main" id="{C1CDB46E-8768-40A6-B51C-40C96AD2E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765"/>
              <a:ext cx="1064" cy="5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 dirty="0"/>
            </a:p>
          </p:txBody>
        </p:sp>
        <p:sp>
          <p:nvSpPr>
            <p:cNvPr id="8224" name="Line 15">
              <a:extLst>
                <a:ext uri="{FF2B5EF4-FFF2-40B4-BE49-F238E27FC236}">
                  <a16:creationId xmlns:a16="http://schemas.microsoft.com/office/drawing/2014/main" id="{82E7ECE9-6857-4701-B67D-FCC01244A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" y="3369"/>
              <a:ext cx="839" cy="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 dirty="0"/>
            </a:p>
          </p:txBody>
        </p:sp>
        <p:sp>
          <p:nvSpPr>
            <p:cNvPr id="8225" name="Line 16">
              <a:extLst>
                <a:ext uri="{FF2B5EF4-FFF2-40B4-BE49-F238E27FC236}">
                  <a16:creationId xmlns:a16="http://schemas.microsoft.com/office/drawing/2014/main" id="{D4312397-0462-4470-8A64-41C9FAD62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" y="3430"/>
              <a:ext cx="1043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 dirty="0"/>
            </a:p>
          </p:txBody>
        </p:sp>
        <p:sp>
          <p:nvSpPr>
            <p:cNvPr id="8226" name="Line 17">
              <a:extLst>
                <a:ext uri="{FF2B5EF4-FFF2-40B4-BE49-F238E27FC236}">
                  <a16:creationId xmlns:a16="http://schemas.microsoft.com/office/drawing/2014/main" id="{AEA752E6-7B29-42EF-98E6-30ED8B3B4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491"/>
              <a:ext cx="833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 dirty="0"/>
            </a:p>
          </p:txBody>
        </p:sp>
        <p:sp>
          <p:nvSpPr>
            <p:cNvPr id="8227" name="Line 18">
              <a:extLst>
                <a:ext uri="{FF2B5EF4-FFF2-40B4-BE49-F238E27FC236}">
                  <a16:creationId xmlns:a16="http://schemas.microsoft.com/office/drawing/2014/main" id="{791D48DC-8C18-4FEE-B010-1EF97F79F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2" y="2818"/>
              <a:ext cx="846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 dirty="0"/>
            </a:p>
          </p:txBody>
        </p:sp>
        <p:sp>
          <p:nvSpPr>
            <p:cNvPr id="8228" name="Line 19">
              <a:extLst>
                <a:ext uri="{FF2B5EF4-FFF2-40B4-BE49-F238E27FC236}">
                  <a16:creationId xmlns:a16="http://schemas.microsoft.com/office/drawing/2014/main" id="{3A069527-04D7-4050-A242-AB3C341B19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97" y="3679"/>
              <a:ext cx="2040" cy="3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 dirty="0"/>
            </a:p>
          </p:txBody>
        </p:sp>
        <p:sp>
          <p:nvSpPr>
            <p:cNvPr id="8229" name="Line 20">
              <a:extLst>
                <a:ext uri="{FF2B5EF4-FFF2-40B4-BE49-F238E27FC236}">
                  <a16:creationId xmlns:a16="http://schemas.microsoft.com/office/drawing/2014/main" id="{853EA4E4-24CA-419E-B85D-8E77DEDBE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" y="3519"/>
              <a:ext cx="929" cy="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 dirty="0"/>
            </a:p>
          </p:txBody>
        </p:sp>
      </p:grpSp>
      <p:grpSp>
        <p:nvGrpSpPr>
          <p:cNvPr id="63519" name="Group 31">
            <a:extLst>
              <a:ext uri="{FF2B5EF4-FFF2-40B4-BE49-F238E27FC236}">
                <a16:creationId xmlns:a16="http://schemas.microsoft.com/office/drawing/2014/main" id="{0AC97150-9698-440D-8C89-7597F551A8AD}"/>
              </a:ext>
            </a:extLst>
          </p:cNvPr>
          <p:cNvGrpSpPr>
            <a:grpSpLocks/>
          </p:cNvGrpSpPr>
          <p:nvPr/>
        </p:nvGrpSpPr>
        <p:grpSpPr bwMode="auto">
          <a:xfrm>
            <a:off x="1360886" y="2811068"/>
            <a:ext cx="4427934" cy="1962150"/>
            <a:chOff x="567" y="2546"/>
            <a:chExt cx="3719" cy="1648"/>
          </a:xfrm>
        </p:grpSpPr>
        <p:sp>
          <p:nvSpPr>
            <p:cNvPr id="8216" name="Text Box 32">
              <a:extLst>
                <a:ext uri="{FF2B5EF4-FFF2-40B4-BE49-F238E27FC236}">
                  <a16:creationId xmlns:a16="http://schemas.microsoft.com/office/drawing/2014/main" id="{4A3E5D50-692A-4CAA-BF80-8C08A1E37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249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 dirty="0"/>
                <a:t>O</a:t>
              </a:r>
            </a:p>
          </p:txBody>
        </p:sp>
        <p:sp>
          <p:nvSpPr>
            <p:cNvPr id="8217" name="Text Box 33">
              <a:extLst>
                <a:ext uri="{FF2B5EF4-FFF2-40B4-BE49-F238E27FC236}">
                  <a16:creationId xmlns:a16="http://schemas.microsoft.com/office/drawing/2014/main" id="{32F3CEB4-0652-433F-AA59-1C2085021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2546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A</a:t>
              </a:r>
            </a:p>
          </p:txBody>
        </p:sp>
        <p:sp>
          <p:nvSpPr>
            <p:cNvPr id="8218" name="Text Box 34">
              <a:extLst>
                <a:ext uri="{FF2B5EF4-FFF2-40B4-BE49-F238E27FC236}">
                  <a16:creationId xmlns:a16="http://schemas.microsoft.com/office/drawing/2014/main" id="{5F317FCC-0DDC-4CEC-8B7B-91FA98FD86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8" y="3271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D</a:t>
              </a:r>
            </a:p>
          </p:txBody>
        </p:sp>
        <p:sp>
          <p:nvSpPr>
            <p:cNvPr id="8219" name="Text Box 35">
              <a:extLst>
                <a:ext uri="{FF2B5EF4-FFF2-40B4-BE49-F238E27FC236}">
                  <a16:creationId xmlns:a16="http://schemas.microsoft.com/office/drawing/2014/main" id="{7F549BA8-BE08-43E8-805A-18DDA3E5CA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226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B</a:t>
              </a:r>
            </a:p>
          </p:txBody>
        </p:sp>
        <p:sp>
          <p:nvSpPr>
            <p:cNvPr id="8220" name="Text Box 36">
              <a:extLst>
                <a:ext uri="{FF2B5EF4-FFF2-40B4-BE49-F238E27FC236}">
                  <a16:creationId xmlns:a16="http://schemas.microsoft.com/office/drawing/2014/main" id="{704F948C-360A-4CE6-9A38-FA33A9EE6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6" y="3884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C</a:t>
              </a:r>
            </a:p>
          </p:txBody>
        </p:sp>
        <p:sp>
          <p:nvSpPr>
            <p:cNvPr id="8221" name="Text Box 37">
              <a:extLst>
                <a:ext uri="{FF2B5EF4-FFF2-40B4-BE49-F238E27FC236}">
                  <a16:creationId xmlns:a16="http://schemas.microsoft.com/office/drawing/2014/main" id="{6250AC3C-462E-4A73-8A08-9FE6C3A12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" y="3430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 dirty="0"/>
                <a:t>T</a:t>
              </a:r>
            </a:p>
          </p:txBody>
        </p:sp>
      </p:grpSp>
      <p:grpSp>
        <p:nvGrpSpPr>
          <p:cNvPr id="63534" name="Group 46">
            <a:extLst>
              <a:ext uri="{FF2B5EF4-FFF2-40B4-BE49-F238E27FC236}">
                <a16:creationId xmlns:a16="http://schemas.microsoft.com/office/drawing/2014/main" id="{BB552CD7-067C-4BE1-850C-5C90AD1D1876}"/>
              </a:ext>
            </a:extLst>
          </p:cNvPr>
          <p:cNvGrpSpPr>
            <a:grpSpLocks/>
          </p:cNvGrpSpPr>
          <p:nvPr/>
        </p:nvGrpSpPr>
        <p:grpSpPr bwMode="auto">
          <a:xfrm>
            <a:off x="1663049" y="2834880"/>
            <a:ext cx="3781425" cy="1800225"/>
            <a:chOff x="793" y="2614"/>
            <a:chExt cx="3176" cy="1512"/>
          </a:xfrm>
        </p:grpSpPr>
        <p:sp>
          <p:nvSpPr>
            <p:cNvPr id="8200" name="Text Box 22">
              <a:extLst>
                <a:ext uri="{FF2B5EF4-FFF2-40B4-BE49-F238E27FC236}">
                  <a16:creationId xmlns:a16="http://schemas.microsoft.com/office/drawing/2014/main" id="{8A8F5E58-BC0F-4666-9328-B9E81673B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3045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 dirty="0"/>
                <a:t>4</a:t>
              </a:r>
            </a:p>
          </p:txBody>
        </p:sp>
        <p:sp>
          <p:nvSpPr>
            <p:cNvPr id="8201" name="Text Box 23">
              <a:extLst>
                <a:ext uri="{FF2B5EF4-FFF2-40B4-BE49-F238E27FC236}">
                  <a16:creationId xmlns:a16="http://schemas.microsoft.com/office/drawing/2014/main" id="{B3FE5E5C-AF26-438D-B883-9C7BF71BB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659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 dirty="0"/>
                <a:t>4</a:t>
              </a:r>
            </a:p>
          </p:txBody>
        </p:sp>
        <p:sp>
          <p:nvSpPr>
            <p:cNvPr id="8202" name="Text Box 24">
              <a:extLst>
                <a:ext uri="{FF2B5EF4-FFF2-40B4-BE49-F238E27FC236}">
                  <a16:creationId xmlns:a16="http://schemas.microsoft.com/office/drawing/2014/main" id="{80CA1D99-F68E-4469-873F-08124C5CC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" y="3158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5</a:t>
              </a:r>
            </a:p>
          </p:txBody>
        </p:sp>
        <p:sp>
          <p:nvSpPr>
            <p:cNvPr id="8203" name="Text Box 25">
              <a:extLst>
                <a:ext uri="{FF2B5EF4-FFF2-40B4-BE49-F238E27FC236}">
                  <a16:creationId xmlns:a16="http://schemas.microsoft.com/office/drawing/2014/main" id="{C3087968-F7F3-4221-9C61-2D5665E08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0" y="3203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6</a:t>
              </a:r>
            </a:p>
          </p:txBody>
        </p:sp>
        <p:sp>
          <p:nvSpPr>
            <p:cNvPr id="8204" name="Text Box 26">
              <a:extLst>
                <a:ext uri="{FF2B5EF4-FFF2-40B4-BE49-F238E27FC236}">
                  <a16:creationId xmlns:a16="http://schemas.microsoft.com/office/drawing/2014/main" id="{D94506FF-8540-4046-B5B0-EBE7313E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9" y="3430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 dirty="0"/>
                <a:t>4</a:t>
              </a:r>
            </a:p>
          </p:txBody>
        </p:sp>
        <p:sp>
          <p:nvSpPr>
            <p:cNvPr id="8205" name="Text Box 27">
              <a:extLst>
                <a:ext uri="{FF2B5EF4-FFF2-40B4-BE49-F238E27FC236}">
                  <a16:creationId xmlns:a16="http://schemas.microsoft.com/office/drawing/2014/main" id="{21FA1F1C-5F3F-4C4F-8EC2-893D9D9090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3362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 dirty="0"/>
                <a:t>4</a:t>
              </a:r>
            </a:p>
          </p:txBody>
        </p:sp>
        <p:sp>
          <p:nvSpPr>
            <p:cNvPr id="8206" name="Text Box 28">
              <a:extLst>
                <a:ext uri="{FF2B5EF4-FFF2-40B4-BE49-F238E27FC236}">
                  <a16:creationId xmlns:a16="http://schemas.microsoft.com/office/drawing/2014/main" id="{FCDECA2E-0AE3-493E-8747-39D463A8F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3271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5</a:t>
              </a:r>
            </a:p>
          </p:txBody>
        </p:sp>
        <p:sp>
          <p:nvSpPr>
            <p:cNvPr id="8207" name="Text Box 29">
              <a:extLst>
                <a:ext uri="{FF2B5EF4-FFF2-40B4-BE49-F238E27FC236}">
                  <a16:creationId xmlns:a16="http://schemas.microsoft.com/office/drawing/2014/main" id="{2DDA53BF-FA55-4F76-B1D8-5802B46B5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816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5</a:t>
              </a:r>
            </a:p>
          </p:txBody>
        </p:sp>
        <p:sp>
          <p:nvSpPr>
            <p:cNvPr id="8208" name="Text Box 38">
              <a:extLst>
                <a:ext uri="{FF2B5EF4-FFF2-40B4-BE49-F238E27FC236}">
                  <a16:creationId xmlns:a16="http://schemas.microsoft.com/office/drawing/2014/main" id="{97FFA056-D7FB-44F9-BA6C-ACA3C2506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614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8209" name="Text Box 39">
              <a:extLst>
                <a:ext uri="{FF2B5EF4-FFF2-40B4-BE49-F238E27FC236}">
                  <a16:creationId xmlns:a16="http://schemas.microsoft.com/office/drawing/2014/main" id="{148430F0-BF3C-4020-8EC2-49B9DCA8A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" y="3067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8210" name="Text Box 40">
              <a:extLst>
                <a:ext uri="{FF2B5EF4-FFF2-40B4-BE49-F238E27FC236}">
                  <a16:creationId xmlns:a16="http://schemas.microsoft.com/office/drawing/2014/main" id="{7707E56A-9946-4AAA-81C4-F4889EC5AF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3339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8211" name="Text Box 41">
              <a:extLst>
                <a:ext uri="{FF2B5EF4-FFF2-40B4-BE49-F238E27FC236}">
                  <a16:creationId xmlns:a16="http://schemas.microsoft.com/office/drawing/2014/main" id="{18448991-D877-40F4-B06B-2FAAE2E2E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" y="3702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8212" name="Text Box 42">
              <a:extLst>
                <a:ext uri="{FF2B5EF4-FFF2-40B4-BE49-F238E27FC236}">
                  <a16:creationId xmlns:a16="http://schemas.microsoft.com/office/drawing/2014/main" id="{62E5ABD6-CC18-4341-9198-123D037E1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3680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8213" name="Text Box 43">
              <a:extLst>
                <a:ext uri="{FF2B5EF4-FFF2-40B4-BE49-F238E27FC236}">
                  <a16:creationId xmlns:a16="http://schemas.microsoft.com/office/drawing/2014/main" id="{857EBEBB-0FBC-40D2-AE3A-C5583A820B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7" y="3543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8214" name="Text Box 44">
              <a:extLst>
                <a:ext uri="{FF2B5EF4-FFF2-40B4-BE49-F238E27FC236}">
                  <a16:creationId xmlns:a16="http://schemas.microsoft.com/office/drawing/2014/main" id="{81FCF3B7-E45F-460D-A53D-8F6748ABD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" y="3158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 dirty="0"/>
                <a:t>0</a:t>
              </a:r>
            </a:p>
          </p:txBody>
        </p:sp>
        <p:sp>
          <p:nvSpPr>
            <p:cNvPr id="8215" name="Text Box 45">
              <a:extLst>
                <a:ext uri="{FF2B5EF4-FFF2-40B4-BE49-F238E27FC236}">
                  <a16:creationId xmlns:a16="http://schemas.microsoft.com/office/drawing/2014/main" id="{61DB0A07-129E-484A-AE3E-8AB59B054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5" y="3226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 dirty="0"/>
                <a:t>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2">
            <a:extLst>
              <a:ext uri="{FF2B5EF4-FFF2-40B4-BE49-F238E27FC236}">
                <a16:creationId xmlns:a16="http://schemas.microsoft.com/office/drawing/2014/main" id="{F0C181F3-D700-4EC1-AFC9-58010A8E2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555" y="4968478"/>
            <a:ext cx="297656" cy="2702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tr-TR" altLang="tr-TR" sz="1800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81DCD27A-DB78-4FAE-BAB5-B878286190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tr-TR" altLang="tr-TR" sz="2100" dirty="0">
                <a:sym typeface="Symbol" panose="05050102010706020507" pitchFamily="18" charset="2"/>
              </a:rPr>
              <a:t>Rastgele bir yol seçilir.</a:t>
            </a:r>
            <a:endParaRPr lang="en-US" altLang="tr-TR" sz="2100" dirty="0">
              <a:sym typeface="Symbol" panose="05050102010706020507" pitchFamily="18" charset="2"/>
            </a:endParaRPr>
          </a:p>
          <a:p>
            <a:pPr eaLnBrk="1" hangingPunct="1"/>
            <a:r>
              <a:rPr lang="tr-TR" altLang="tr-TR" sz="2100" i="1" dirty="0" err="1">
                <a:sym typeface="Symbol" panose="05050102010706020507" pitchFamily="18" charset="2"/>
              </a:rPr>
              <a:t>İterasyon</a:t>
            </a:r>
            <a:r>
              <a:rPr lang="en-US" altLang="tr-TR" sz="2100" i="1" dirty="0">
                <a:sym typeface="Symbol" panose="05050102010706020507" pitchFamily="18" charset="2"/>
              </a:rPr>
              <a:t> 1</a:t>
            </a:r>
            <a:r>
              <a:rPr lang="en-US" altLang="tr-TR" sz="2100" dirty="0">
                <a:sym typeface="Symbol" panose="05050102010706020507" pitchFamily="18" charset="2"/>
              </a:rPr>
              <a:t>:</a:t>
            </a:r>
            <a:r>
              <a:rPr lang="en-US" altLang="tr-TR" sz="2100" dirty="0">
                <a:solidFill>
                  <a:schemeClr val="accent2"/>
                </a:solidFill>
                <a:sym typeface="Symbol" panose="05050102010706020507" pitchFamily="18" charset="2"/>
              </a:rPr>
              <a:t> O  B  D  T </a:t>
            </a:r>
            <a:endParaRPr lang="tr-TR" altLang="tr-TR" sz="2100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lvl="1"/>
            <a:r>
              <a:rPr lang="en-US" altLang="tr-TR" sz="1950" dirty="0">
                <a:solidFill>
                  <a:schemeClr val="accent2"/>
                </a:solidFill>
                <a:sym typeface="Symbol" panose="05050102010706020507" pitchFamily="18" charset="2"/>
              </a:rPr>
              <a:t>5 = min{5, 6, 5</a:t>
            </a:r>
            <a:r>
              <a:rPr lang="tr-TR" altLang="tr-TR" sz="1950" dirty="0">
                <a:solidFill>
                  <a:schemeClr val="accent2"/>
                </a:solidFill>
                <a:sym typeface="Symbol" panose="05050102010706020507" pitchFamily="18" charset="2"/>
              </a:rPr>
              <a:t>}</a:t>
            </a:r>
            <a:r>
              <a:rPr lang="en-US" altLang="tr-TR" sz="1950" dirty="0">
                <a:solidFill>
                  <a:schemeClr val="accent2"/>
                </a:solidFill>
                <a:sym typeface="Symbol" panose="05050102010706020507" pitchFamily="18" charset="2"/>
              </a:rPr>
              <a:t>.</a:t>
            </a:r>
          </a:p>
          <a:p>
            <a:r>
              <a:rPr lang="en-US" altLang="tr-TR" sz="2100" dirty="0">
                <a:solidFill>
                  <a:schemeClr val="accent2"/>
                </a:solidFill>
                <a:sym typeface="Symbol" panose="05050102010706020507" pitchFamily="18" charset="2"/>
              </a:rPr>
              <a:t>O  B  D  T </a:t>
            </a:r>
            <a:r>
              <a:rPr lang="tr-TR" altLang="tr-TR" sz="2100" dirty="0">
                <a:sym typeface="Symbol" panose="05050102010706020507" pitchFamily="18" charset="2"/>
              </a:rPr>
              <a:t>üzerinden 5 birim akış gönderildikten sonra </a:t>
            </a:r>
            <a:endParaRPr lang="en-US" altLang="tr-TR" sz="2100" dirty="0">
              <a:sym typeface="Symbol" panose="05050102010706020507" pitchFamily="18" charset="2"/>
            </a:endParaRPr>
          </a:p>
          <a:p>
            <a:pPr eaLnBrk="1" hangingPunct="1">
              <a:buFontTx/>
              <a:buNone/>
            </a:pPr>
            <a:r>
              <a:rPr lang="en-US" altLang="tr-TR" sz="2100" dirty="0">
                <a:sym typeface="Symbol" panose="05050102010706020507" pitchFamily="18" charset="2"/>
              </a:rPr>
              <a:t>	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2E7B8340-9E2A-4698-8620-B52C71C48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Hesaplama adımları</a:t>
            </a:r>
            <a:endParaRPr lang="en-US" altLang="tr-TR" dirty="0"/>
          </a:p>
        </p:txBody>
      </p:sp>
      <p:grpSp>
        <p:nvGrpSpPr>
          <p:cNvPr id="10245" name="Group 5">
            <a:extLst>
              <a:ext uri="{FF2B5EF4-FFF2-40B4-BE49-F238E27FC236}">
                <a16:creationId xmlns:a16="http://schemas.microsoft.com/office/drawing/2014/main" id="{87ADD686-3873-4C5E-8945-DD552DDC0B5F}"/>
              </a:ext>
            </a:extLst>
          </p:cNvPr>
          <p:cNvGrpSpPr>
            <a:grpSpLocks/>
          </p:cNvGrpSpPr>
          <p:nvPr/>
        </p:nvGrpSpPr>
        <p:grpSpPr bwMode="auto">
          <a:xfrm>
            <a:off x="1844280" y="3914775"/>
            <a:ext cx="4402931" cy="1890713"/>
            <a:chOff x="589" y="2568"/>
            <a:chExt cx="3698" cy="1588"/>
          </a:xfrm>
        </p:grpSpPr>
        <p:sp>
          <p:nvSpPr>
            <p:cNvPr id="10287" name="Oval 6">
              <a:extLst>
                <a:ext uri="{FF2B5EF4-FFF2-40B4-BE49-F238E27FC236}">
                  <a16:creationId xmlns:a16="http://schemas.microsoft.com/office/drawing/2014/main" id="{5A09DFF2-923D-472D-A168-6C8938428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3271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0288" name="Oval 7">
              <a:extLst>
                <a:ext uri="{FF2B5EF4-FFF2-40B4-BE49-F238E27FC236}">
                  <a16:creationId xmlns:a16="http://schemas.microsoft.com/office/drawing/2014/main" id="{6D13980F-6DBA-4A50-82EA-BDE3B2DAE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3317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0289" name="Oval 8">
              <a:extLst>
                <a:ext uri="{FF2B5EF4-FFF2-40B4-BE49-F238E27FC236}">
                  <a16:creationId xmlns:a16="http://schemas.microsoft.com/office/drawing/2014/main" id="{C6BFF08B-AE01-4346-B766-D1954DF00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3249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0290" name="Oval 9">
              <a:extLst>
                <a:ext uri="{FF2B5EF4-FFF2-40B4-BE49-F238E27FC236}">
                  <a16:creationId xmlns:a16="http://schemas.microsoft.com/office/drawing/2014/main" id="{7C0BCAA2-1FE4-416D-92C4-A5B31A8B9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929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0291" name="Oval 10">
              <a:extLst>
                <a:ext uri="{FF2B5EF4-FFF2-40B4-BE49-F238E27FC236}">
                  <a16:creationId xmlns:a16="http://schemas.microsoft.com/office/drawing/2014/main" id="{076BDB43-9D8F-4523-8225-247838BA0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2568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0292" name="Oval 11">
              <a:extLst>
                <a:ext uri="{FF2B5EF4-FFF2-40B4-BE49-F238E27FC236}">
                  <a16:creationId xmlns:a16="http://schemas.microsoft.com/office/drawing/2014/main" id="{64CF0359-9F45-4BF6-86FE-D973E1A3B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7" y="3453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</p:grpSp>
      <p:grpSp>
        <p:nvGrpSpPr>
          <p:cNvPr id="10246" name="Group 12">
            <a:extLst>
              <a:ext uri="{FF2B5EF4-FFF2-40B4-BE49-F238E27FC236}">
                <a16:creationId xmlns:a16="http://schemas.microsoft.com/office/drawing/2014/main" id="{01A779B8-B38A-4F54-AD7B-B169AAC43B20}"/>
              </a:ext>
            </a:extLst>
          </p:cNvPr>
          <p:cNvGrpSpPr>
            <a:grpSpLocks/>
          </p:cNvGrpSpPr>
          <p:nvPr/>
        </p:nvGrpSpPr>
        <p:grpSpPr bwMode="auto">
          <a:xfrm>
            <a:off x="2006205" y="4131470"/>
            <a:ext cx="4077890" cy="1593056"/>
            <a:chOff x="725" y="2750"/>
            <a:chExt cx="3425" cy="1338"/>
          </a:xfrm>
        </p:grpSpPr>
        <p:sp>
          <p:nvSpPr>
            <p:cNvPr id="10279" name="Line 13">
              <a:extLst>
                <a:ext uri="{FF2B5EF4-FFF2-40B4-BE49-F238E27FC236}">
                  <a16:creationId xmlns:a16="http://schemas.microsoft.com/office/drawing/2014/main" id="{D9DA9148-B1F0-42FB-9E0B-0B4263C7B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475"/>
              <a:ext cx="45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0280" name="Line 14">
              <a:extLst>
                <a:ext uri="{FF2B5EF4-FFF2-40B4-BE49-F238E27FC236}">
                  <a16:creationId xmlns:a16="http://schemas.microsoft.com/office/drawing/2014/main" id="{BDB9C996-4904-476B-86CC-2062AE1576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750"/>
              <a:ext cx="1089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0281" name="Line 15">
              <a:extLst>
                <a:ext uri="{FF2B5EF4-FFF2-40B4-BE49-F238E27FC236}">
                  <a16:creationId xmlns:a16="http://schemas.microsoft.com/office/drawing/2014/main" id="{9CF30B20-40C2-4070-9FF5-51849DACE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385"/>
              <a:ext cx="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0282" name="Line 16">
              <a:extLst>
                <a:ext uri="{FF2B5EF4-FFF2-40B4-BE49-F238E27FC236}">
                  <a16:creationId xmlns:a16="http://schemas.microsoft.com/office/drawing/2014/main" id="{89EBCEDF-2627-48F4-B75F-D063A6D69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" y="3430"/>
              <a:ext cx="1043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0283" name="Line 17">
              <a:extLst>
                <a:ext uri="{FF2B5EF4-FFF2-40B4-BE49-F238E27FC236}">
                  <a16:creationId xmlns:a16="http://schemas.microsoft.com/office/drawing/2014/main" id="{17951E7E-928A-439E-9557-269F34F22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3521"/>
              <a:ext cx="908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0284" name="Line 18">
              <a:extLst>
                <a:ext uri="{FF2B5EF4-FFF2-40B4-BE49-F238E27FC236}">
                  <a16:creationId xmlns:a16="http://schemas.microsoft.com/office/drawing/2014/main" id="{E8832BEC-EA65-4EAD-9E67-AD4D576F7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772"/>
              <a:ext cx="907" cy="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0285" name="Line 19">
              <a:extLst>
                <a:ext uri="{FF2B5EF4-FFF2-40B4-BE49-F238E27FC236}">
                  <a16:creationId xmlns:a16="http://schemas.microsoft.com/office/drawing/2014/main" id="{62BF827C-04DD-400D-9E91-6A2BA1966A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95" y="3680"/>
              <a:ext cx="2155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0286" name="Line 20">
              <a:extLst>
                <a:ext uri="{FF2B5EF4-FFF2-40B4-BE49-F238E27FC236}">
                  <a16:creationId xmlns:a16="http://schemas.microsoft.com/office/drawing/2014/main" id="{C1DDD3D4-EDBC-4DE3-A93F-C31E6BC44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" y="3498"/>
              <a:ext cx="1021" cy="5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</p:grpSp>
      <p:sp>
        <p:nvSpPr>
          <p:cNvPr id="10247" name="Oval 21">
            <a:extLst>
              <a:ext uri="{FF2B5EF4-FFF2-40B4-BE49-F238E27FC236}">
                <a16:creationId xmlns:a16="http://schemas.microsoft.com/office/drawing/2014/main" id="{7061A464-4671-4E1D-B4B7-CB52F8C54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280" y="4751785"/>
            <a:ext cx="297656" cy="2702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tr-TR" altLang="tr-TR" sz="1800"/>
          </a:p>
        </p:txBody>
      </p:sp>
      <p:grpSp>
        <p:nvGrpSpPr>
          <p:cNvPr id="10248" name="Group 22">
            <a:extLst>
              <a:ext uri="{FF2B5EF4-FFF2-40B4-BE49-F238E27FC236}">
                <a16:creationId xmlns:a16="http://schemas.microsoft.com/office/drawing/2014/main" id="{6CAC487A-A154-458A-967A-62134147E016}"/>
              </a:ext>
            </a:extLst>
          </p:cNvPr>
          <p:cNvGrpSpPr>
            <a:grpSpLocks/>
          </p:cNvGrpSpPr>
          <p:nvPr/>
        </p:nvGrpSpPr>
        <p:grpSpPr bwMode="auto">
          <a:xfrm>
            <a:off x="1818085" y="3888583"/>
            <a:ext cx="4427934" cy="1962150"/>
            <a:chOff x="567" y="2546"/>
            <a:chExt cx="3719" cy="1648"/>
          </a:xfrm>
        </p:grpSpPr>
        <p:sp>
          <p:nvSpPr>
            <p:cNvPr id="10273" name="Text Box 23">
              <a:extLst>
                <a:ext uri="{FF2B5EF4-FFF2-40B4-BE49-F238E27FC236}">
                  <a16:creationId xmlns:a16="http://schemas.microsoft.com/office/drawing/2014/main" id="{6E95D582-D01D-45D6-9084-36BA123CB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249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O</a:t>
              </a:r>
            </a:p>
          </p:txBody>
        </p:sp>
        <p:sp>
          <p:nvSpPr>
            <p:cNvPr id="10274" name="Text Box 24">
              <a:extLst>
                <a:ext uri="{FF2B5EF4-FFF2-40B4-BE49-F238E27FC236}">
                  <a16:creationId xmlns:a16="http://schemas.microsoft.com/office/drawing/2014/main" id="{0997D09E-2A49-4AE8-AE6D-B8F3E9FD7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2546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A</a:t>
              </a:r>
            </a:p>
          </p:txBody>
        </p:sp>
        <p:sp>
          <p:nvSpPr>
            <p:cNvPr id="10275" name="Text Box 25">
              <a:extLst>
                <a:ext uri="{FF2B5EF4-FFF2-40B4-BE49-F238E27FC236}">
                  <a16:creationId xmlns:a16="http://schemas.microsoft.com/office/drawing/2014/main" id="{8E87D2B9-213D-41AD-A9DF-0EB5735ED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8" y="3271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D</a:t>
              </a:r>
            </a:p>
          </p:txBody>
        </p:sp>
        <p:sp>
          <p:nvSpPr>
            <p:cNvPr id="10276" name="Text Box 26">
              <a:extLst>
                <a:ext uri="{FF2B5EF4-FFF2-40B4-BE49-F238E27FC236}">
                  <a16:creationId xmlns:a16="http://schemas.microsoft.com/office/drawing/2014/main" id="{6CC52835-76EE-4535-A050-575B268F9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226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B</a:t>
              </a:r>
            </a:p>
          </p:txBody>
        </p:sp>
        <p:sp>
          <p:nvSpPr>
            <p:cNvPr id="10277" name="Text Box 27">
              <a:extLst>
                <a:ext uri="{FF2B5EF4-FFF2-40B4-BE49-F238E27FC236}">
                  <a16:creationId xmlns:a16="http://schemas.microsoft.com/office/drawing/2014/main" id="{3336A929-C95E-49A0-978C-B9CD30FC0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6" y="3884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C</a:t>
              </a:r>
            </a:p>
          </p:txBody>
        </p:sp>
        <p:sp>
          <p:nvSpPr>
            <p:cNvPr id="10278" name="Text Box 28">
              <a:extLst>
                <a:ext uri="{FF2B5EF4-FFF2-40B4-BE49-F238E27FC236}">
                  <a16:creationId xmlns:a16="http://schemas.microsoft.com/office/drawing/2014/main" id="{1CBA1E9C-BE37-42A7-997A-8A2F8B296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" y="3430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T</a:t>
              </a:r>
            </a:p>
          </p:txBody>
        </p:sp>
      </p:grpSp>
      <p:sp>
        <p:nvSpPr>
          <p:cNvPr id="10249" name="Text Box 29">
            <a:extLst>
              <a:ext uri="{FF2B5EF4-FFF2-40B4-BE49-F238E27FC236}">
                <a16:creationId xmlns:a16="http://schemas.microsoft.com/office/drawing/2014/main" id="{5DF62993-DFFC-4A8B-A118-FBA33A10B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166" y="448270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4</a:t>
            </a:r>
          </a:p>
        </p:txBody>
      </p:sp>
      <p:sp>
        <p:nvSpPr>
          <p:cNvPr id="10250" name="Text Box 30">
            <a:extLst>
              <a:ext uri="{FF2B5EF4-FFF2-40B4-BE49-F238E27FC236}">
                <a16:creationId xmlns:a16="http://schemas.microsoft.com/office/drawing/2014/main" id="{F9022643-502E-4DFD-A952-D20BC7265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608" y="4023122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4</a:t>
            </a:r>
          </a:p>
        </p:txBody>
      </p:sp>
      <p:sp>
        <p:nvSpPr>
          <p:cNvPr id="10251" name="Text Box 31">
            <a:extLst>
              <a:ext uri="{FF2B5EF4-FFF2-40B4-BE49-F238E27FC236}">
                <a16:creationId xmlns:a16="http://schemas.microsoft.com/office/drawing/2014/main" id="{41883B6C-67B9-4BF9-9EDA-B142FEE24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216" y="494109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4</a:t>
            </a:r>
          </a:p>
        </p:txBody>
      </p:sp>
      <p:sp>
        <p:nvSpPr>
          <p:cNvPr id="10252" name="Text Box 32">
            <a:extLst>
              <a:ext uri="{FF2B5EF4-FFF2-40B4-BE49-F238E27FC236}">
                <a16:creationId xmlns:a16="http://schemas.microsoft.com/office/drawing/2014/main" id="{A98D765A-754A-4283-B70F-373DEE5F0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1" y="4860131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4</a:t>
            </a:r>
          </a:p>
        </p:txBody>
      </p:sp>
      <p:sp>
        <p:nvSpPr>
          <p:cNvPr id="10253" name="Text Box 33">
            <a:extLst>
              <a:ext uri="{FF2B5EF4-FFF2-40B4-BE49-F238E27FC236}">
                <a16:creationId xmlns:a16="http://schemas.microsoft.com/office/drawing/2014/main" id="{B0510C9F-2D62-4EF7-8C7A-7083EAF33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1" y="5400675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5</a:t>
            </a:r>
          </a:p>
        </p:txBody>
      </p:sp>
      <p:sp>
        <p:nvSpPr>
          <p:cNvPr id="10254" name="Text Box 34">
            <a:extLst>
              <a:ext uri="{FF2B5EF4-FFF2-40B4-BE49-F238E27FC236}">
                <a16:creationId xmlns:a16="http://schemas.microsoft.com/office/drawing/2014/main" id="{86D74667-8C31-4386-B638-33F3DF2D5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328" y="396954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sp>
        <p:nvSpPr>
          <p:cNvPr id="10255" name="Text Box 35">
            <a:extLst>
              <a:ext uri="{FF2B5EF4-FFF2-40B4-BE49-F238E27FC236}">
                <a16:creationId xmlns:a16="http://schemas.microsoft.com/office/drawing/2014/main" id="{641D807B-2CDB-4410-8C03-46FA50161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9" y="4508897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sp>
        <p:nvSpPr>
          <p:cNvPr id="10256" name="Text Box 36">
            <a:extLst>
              <a:ext uri="{FF2B5EF4-FFF2-40B4-BE49-F238E27FC236}">
                <a16:creationId xmlns:a16="http://schemas.microsoft.com/office/drawing/2014/main" id="{A864B647-14F2-4B21-8A68-1C52DA6C3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410" y="526494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sp>
        <p:nvSpPr>
          <p:cNvPr id="10257" name="Text Box 37">
            <a:extLst>
              <a:ext uri="{FF2B5EF4-FFF2-40B4-BE49-F238E27FC236}">
                <a16:creationId xmlns:a16="http://schemas.microsoft.com/office/drawing/2014/main" id="{C772716C-C99C-4695-AFD8-4901A7022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403" y="5238750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sp>
        <p:nvSpPr>
          <p:cNvPr id="10258" name="Text Box 38">
            <a:extLst>
              <a:ext uri="{FF2B5EF4-FFF2-40B4-BE49-F238E27FC236}">
                <a16:creationId xmlns:a16="http://schemas.microsoft.com/office/drawing/2014/main" id="{9479A89C-DC07-4D22-8194-1F0F64E53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7085" y="5075635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grpSp>
        <p:nvGrpSpPr>
          <p:cNvPr id="75815" name="Group 39">
            <a:extLst>
              <a:ext uri="{FF2B5EF4-FFF2-40B4-BE49-F238E27FC236}">
                <a16:creationId xmlns:a16="http://schemas.microsoft.com/office/drawing/2014/main" id="{D7E055CA-E1A9-4DCF-9353-B437CD25C3A4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617248"/>
            <a:ext cx="3430191" cy="584598"/>
            <a:chOff x="1088" y="3158"/>
            <a:chExt cx="2881" cy="491"/>
          </a:xfrm>
        </p:grpSpPr>
        <p:sp>
          <p:nvSpPr>
            <p:cNvPr id="10267" name="Text Box 40">
              <a:extLst>
                <a:ext uri="{FF2B5EF4-FFF2-40B4-BE49-F238E27FC236}">
                  <a16:creationId xmlns:a16="http://schemas.microsoft.com/office/drawing/2014/main" id="{D9956CEC-A8F4-4FD8-BDCE-449171A3C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" y="3158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10268" name="Text Box 41">
              <a:extLst>
                <a:ext uri="{FF2B5EF4-FFF2-40B4-BE49-F238E27FC236}">
                  <a16:creationId xmlns:a16="http://schemas.microsoft.com/office/drawing/2014/main" id="{71F5E1E3-3AC5-4905-AA0C-F5D215D3AA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0" y="3203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1</a:t>
              </a:r>
            </a:p>
          </p:txBody>
        </p:sp>
        <p:sp>
          <p:nvSpPr>
            <p:cNvPr id="10269" name="Text Box 42">
              <a:extLst>
                <a:ext uri="{FF2B5EF4-FFF2-40B4-BE49-F238E27FC236}">
                  <a16:creationId xmlns:a16="http://schemas.microsoft.com/office/drawing/2014/main" id="{64298096-6105-4E0E-9AA8-C03D6D57C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3271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10270" name="Text Box 43">
              <a:extLst>
                <a:ext uri="{FF2B5EF4-FFF2-40B4-BE49-F238E27FC236}">
                  <a16:creationId xmlns:a16="http://schemas.microsoft.com/office/drawing/2014/main" id="{51C91E69-4401-40A8-AACE-B4B2D9F578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3339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5</a:t>
              </a:r>
            </a:p>
          </p:txBody>
        </p:sp>
        <p:sp>
          <p:nvSpPr>
            <p:cNvPr id="10271" name="Text Box 44">
              <a:extLst>
                <a:ext uri="{FF2B5EF4-FFF2-40B4-BE49-F238E27FC236}">
                  <a16:creationId xmlns:a16="http://schemas.microsoft.com/office/drawing/2014/main" id="{37AFBC8C-B228-4EA3-9E8D-66C586957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" y="3158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5</a:t>
              </a:r>
            </a:p>
          </p:txBody>
        </p:sp>
        <p:sp>
          <p:nvSpPr>
            <p:cNvPr id="10272" name="Text Box 45">
              <a:extLst>
                <a:ext uri="{FF2B5EF4-FFF2-40B4-BE49-F238E27FC236}">
                  <a16:creationId xmlns:a16="http://schemas.microsoft.com/office/drawing/2014/main" id="{AC1FC1E0-5C09-4268-87D4-751A38DAD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5" y="3226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5</a:t>
              </a:r>
            </a:p>
          </p:txBody>
        </p:sp>
      </p:grpSp>
      <p:grpSp>
        <p:nvGrpSpPr>
          <p:cNvPr id="75822" name="Group 46">
            <a:extLst>
              <a:ext uri="{FF2B5EF4-FFF2-40B4-BE49-F238E27FC236}">
                <a16:creationId xmlns:a16="http://schemas.microsoft.com/office/drawing/2014/main" id="{F3948F95-35E2-4B13-ACCF-F5DB215D98AC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589866"/>
            <a:ext cx="3430191" cy="584598"/>
            <a:chOff x="2699" y="1933"/>
            <a:chExt cx="2881" cy="491"/>
          </a:xfrm>
        </p:grpSpPr>
        <p:sp>
          <p:nvSpPr>
            <p:cNvPr id="10261" name="Text Box 47">
              <a:extLst>
                <a:ext uri="{FF2B5EF4-FFF2-40B4-BE49-F238E27FC236}">
                  <a16:creationId xmlns:a16="http://schemas.microsoft.com/office/drawing/2014/main" id="{658C57BC-5394-458D-BE32-039049733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1933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5</a:t>
              </a:r>
            </a:p>
          </p:txBody>
        </p:sp>
        <p:sp>
          <p:nvSpPr>
            <p:cNvPr id="10262" name="Text Box 48">
              <a:extLst>
                <a:ext uri="{FF2B5EF4-FFF2-40B4-BE49-F238E27FC236}">
                  <a16:creationId xmlns:a16="http://schemas.microsoft.com/office/drawing/2014/main" id="{2515F40D-7C11-4A8A-B9AA-18E724E60A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1" y="1978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6</a:t>
              </a:r>
            </a:p>
          </p:txBody>
        </p:sp>
        <p:sp>
          <p:nvSpPr>
            <p:cNvPr id="10263" name="Text Box 49">
              <a:extLst>
                <a:ext uri="{FF2B5EF4-FFF2-40B4-BE49-F238E27FC236}">
                  <a16:creationId xmlns:a16="http://schemas.microsoft.com/office/drawing/2014/main" id="{9A12C110-7FCB-4C2E-97D1-1E5FF3FEF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9" y="2046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5</a:t>
              </a:r>
            </a:p>
          </p:txBody>
        </p:sp>
        <p:sp>
          <p:nvSpPr>
            <p:cNvPr id="10264" name="Text Box 50">
              <a:extLst>
                <a:ext uri="{FF2B5EF4-FFF2-40B4-BE49-F238E27FC236}">
                  <a16:creationId xmlns:a16="http://schemas.microsoft.com/office/drawing/2014/main" id="{FD3E19D1-046D-44DA-A950-A9A5F7FBE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3" y="2114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10265" name="Text Box 51">
              <a:extLst>
                <a:ext uri="{FF2B5EF4-FFF2-40B4-BE49-F238E27FC236}">
                  <a16:creationId xmlns:a16="http://schemas.microsoft.com/office/drawing/2014/main" id="{9FA61772-0E8F-4AF4-87B6-B4B919EA9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5" y="1933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10266" name="Text Box 52">
              <a:extLst>
                <a:ext uri="{FF2B5EF4-FFF2-40B4-BE49-F238E27FC236}">
                  <a16:creationId xmlns:a16="http://schemas.microsoft.com/office/drawing/2014/main" id="{42264A13-747D-4C85-9722-99B8686A5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" y="2001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500"/>
                                        <p:tgtEl>
                                          <p:spTgt spid="75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7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292080" y="4149080"/>
            <a:ext cx="299545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ko-KR" altLang="ko-KR" sz="1300" dirty="0">
                <a:solidFill>
                  <a:srgbClr val="5E4722"/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1300" dirty="0">
                <a:solidFill>
                  <a:srgbClr val="5E4722"/>
                </a:solidFill>
                <a:latin typeface="+mj-lt"/>
                <a:ea typeface="맑은 고딕" pitchFamily="50" charset="-127"/>
              </a:rPr>
              <a:t>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ko-KR" sz="1300" dirty="0">
                <a:solidFill>
                  <a:srgbClr val="5E4722"/>
                </a:solidFill>
                <a:latin typeface="+mj-lt"/>
                <a:ea typeface="맑은 고딕" pitchFamily="50" charset="-127"/>
              </a:rPr>
              <a:t> 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ko-KR" sz="1300" dirty="0">
                <a:solidFill>
                  <a:srgbClr val="5E4722"/>
                </a:solidFill>
                <a:latin typeface="+mj-lt"/>
                <a:ea typeface="맑은 고딕" pitchFamily="50" charset="-127"/>
              </a:rPr>
              <a:t> Insert text here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ko-KR" sz="1300" dirty="0">
                <a:solidFill>
                  <a:srgbClr val="5E4722"/>
                </a:solidFill>
                <a:latin typeface="+mj-lt"/>
                <a:ea typeface="맑은 고딕" pitchFamily="50" charset="-127"/>
              </a:rPr>
              <a:t> Insert text here</a:t>
            </a:r>
            <a:endParaRPr lang="ko-KR" altLang="ko-KR" sz="1300" dirty="0">
              <a:solidFill>
                <a:srgbClr val="5E4722"/>
              </a:solidFill>
              <a:latin typeface="+mj-lt"/>
              <a:ea typeface="맑은 고딕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ko-KR" sz="1300" dirty="0">
                <a:solidFill>
                  <a:srgbClr val="5E4722"/>
                </a:solidFill>
                <a:latin typeface="+mj-lt"/>
                <a:ea typeface="맑은 고딕" pitchFamily="50" charset="-127"/>
              </a:rPr>
              <a:t> Insert text here</a:t>
            </a:r>
            <a:endParaRPr lang="ko-KR" altLang="ko-KR" sz="1300" dirty="0">
              <a:solidFill>
                <a:srgbClr val="5E4722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503BC1-B5E8-4EC2-AA4E-664180DDBE41}"/>
              </a:ext>
            </a:extLst>
          </p:cNvPr>
          <p:cNvGrpSpPr/>
          <p:nvPr/>
        </p:nvGrpSpPr>
        <p:grpSpPr>
          <a:xfrm>
            <a:off x="1126236" y="4149080"/>
            <a:ext cx="3877810" cy="830997"/>
            <a:chOff x="1890822" y="4221088"/>
            <a:chExt cx="3562505" cy="830997"/>
          </a:xfrm>
        </p:grpSpPr>
        <p:sp>
          <p:nvSpPr>
            <p:cNvPr id="6" name="직사각형 5"/>
            <p:cNvSpPr/>
            <p:nvPr/>
          </p:nvSpPr>
          <p:spPr>
            <a:xfrm rot="2700000">
              <a:off x="1890822" y="4405073"/>
              <a:ext cx="613856" cy="613856"/>
            </a:xfrm>
            <a:prstGeom prst="rect">
              <a:avLst/>
            </a:prstGeom>
            <a:solidFill>
              <a:srgbClr val="EA6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A6131"/>
                </a:solidFill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907704" y="4221088"/>
              <a:ext cx="3545623" cy="830997"/>
              <a:chOff x="2219144" y="3284144"/>
              <a:chExt cx="3545623" cy="830997"/>
            </a:xfrm>
          </p:grpSpPr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2894079" y="3284144"/>
                <a:ext cx="2870688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tr-TR" altLang="ko-KR" sz="2400" b="1">
                    <a:solidFill>
                      <a:srgbClr val="EA613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Ağ ve Akış Problemleri</a:t>
                </a:r>
                <a:endParaRPr kumimoji="1" lang="en-US" altLang="ko-KR" sz="2400" b="1" dirty="0">
                  <a:solidFill>
                    <a:srgbClr val="EA613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1" name="Text Box 4"/>
              <p:cNvSpPr txBox="1">
                <a:spLocks noChangeArrowheads="1"/>
              </p:cNvSpPr>
              <p:nvPr/>
            </p:nvSpPr>
            <p:spPr bwMode="auto">
              <a:xfrm>
                <a:off x="2219144" y="3463524"/>
                <a:ext cx="60144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0</a:t>
                </a:r>
                <a:r>
                  <a:rPr kumimoji="1" lang="tr-TR" altLang="ko-KR" sz="3200" b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8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894079" y="3676961"/>
                <a:ext cx="27094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Lorem ipsum dolor sit </a:t>
                </a:r>
                <a:r>
                  <a:rPr lang="en-US" altLang="ko-KR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amet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en-US" altLang="ko-KR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simul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adolescens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ei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vis, id </a:t>
                </a:r>
                <a:r>
                  <a:rPr lang="en-US" altLang="ko-KR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nec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errem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  <a:r>
                  <a:rPr lang="en-US" altLang="ko-KR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interesset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</p:grpSp>
      <p:cxnSp>
        <p:nvCxnSpPr>
          <p:cNvPr id="9" name="직선 연결선 8"/>
          <p:cNvCxnSpPr/>
          <p:nvPr/>
        </p:nvCxnSpPr>
        <p:spPr>
          <a:xfrm>
            <a:off x="5247574" y="4363728"/>
            <a:ext cx="0" cy="1752424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val 2">
            <a:extLst>
              <a:ext uri="{FF2B5EF4-FFF2-40B4-BE49-F238E27FC236}">
                <a16:creationId xmlns:a16="http://schemas.microsoft.com/office/drawing/2014/main" id="{F2CD5EDF-2127-4E2F-AF5E-0595F5E1F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555" y="4968478"/>
            <a:ext cx="297656" cy="2702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tr-TR" altLang="tr-TR" sz="1800"/>
          </a:p>
        </p:txBody>
      </p:sp>
      <p:sp>
        <p:nvSpPr>
          <p:cNvPr id="76804" name="Rectangle 4">
            <a:extLst>
              <a:ext uri="{FF2B5EF4-FFF2-40B4-BE49-F238E27FC236}">
                <a16:creationId xmlns:a16="http://schemas.microsoft.com/office/drawing/2014/main" id="{F1BD0785-7AFD-43FC-BEEB-647E05F4FC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tr-TR" sz="2100" i="1" dirty="0" err="1">
                <a:sym typeface="Symbol" panose="05050102010706020507" pitchFamily="18" charset="2"/>
              </a:rPr>
              <a:t>Itera</a:t>
            </a:r>
            <a:r>
              <a:rPr lang="tr-TR" altLang="tr-TR" sz="2100" i="1" dirty="0" err="1">
                <a:sym typeface="Symbol" panose="05050102010706020507" pitchFamily="18" charset="2"/>
              </a:rPr>
              <a:t>syon</a:t>
            </a:r>
            <a:r>
              <a:rPr lang="en-US" altLang="tr-TR" sz="2100" i="1" dirty="0">
                <a:sym typeface="Symbol" panose="05050102010706020507" pitchFamily="18" charset="2"/>
              </a:rPr>
              <a:t> 2</a:t>
            </a:r>
            <a:r>
              <a:rPr lang="en-US" altLang="tr-TR" sz="2100" dirty="0">
                <a:sym typeface="Symbol" panose="05050102010706020507" pitchFamily="18" charset="2"/>
              </a:rPr>
              <a:t>:</a:t>
            </a:r>
            <a:r>
              <a:rPr lang="tr-TR" altLang="tr-TR" sz="2100" dirty="0">
                <a:sym typeface="Symbol" panose="05050102010706020507" pitchFamily="18" charset="2"/>
              </a:rPr>
              <a:t> </a:t>
            </a:r>
            <a:r>
              <a:rPr lang="en-US" altLang="tr-TR" sz="2100" dirty="0">
                <a:solidFill>
                  <a:schemeClr val="accent2"/>
                </a:solidFill>
                <a:sym typeface="Symbol" panose="05050102010706020507" pitchFamily="18" charset="2"/>
              </a:rPr>
              <a:t>O  C  T </a:t>
            </a:r>
            <a:r>
              <a:rPr lang="tr-TR" altLang="tr-TR" sz="2100" dirty="0">
                <a:sym typeface="Symbol" panose="05050102010706020507" pitchFamily="18" charset="2"/>
              </a:rPr>
              <a:t>seçilir</a:t>
            </a:r>
            <a:endParaRPr lang="en-US" altLang="tr-TR" sz="2100" dirty="0">
              <a:sym typeface="Symbol" panose="05050102010706020507" pitchFamily="18" charset="2"/>
            </a:endParaRPr>
          </a:p>
          <a:p>
            <a:pPr eaLnBrk="1" hangingPunct="1">
              <a:buFontTx/>
              <a:buNone/>
            </a:pPr>
            <a:r>
              <a:rPr lang="en-US" altLang="tr-TR" sz="2100" dirty="0">
                <a:sym typeface="Symbol" panose="05050102010706020507" pitchFamily="18" charset="2"/>
              </a:rPr>
              <a:t>			</a:t>
            </a:r>
            <a:r>
              <a:rPr lang="en-US" altLang="tr-TR" sz="2100" dirty="0">
                <a:solidFill>
                  <a:schemeClr val="accent2"/>
                </a:solidFill>
                <a:sym typeface="Symbol" panose="05050102010706020507" pitchFamily="18" charset="2"/>
              </a:rPr>
              <a:t>4 = min{4, 5.</a:t>
            </a:r>
          </a:p>
          <a:p>
            <a:pPr eaLnBrk="1" hangingPunct="1"/>
            <a:r>
              <a:rPr lang="tr-TR" altLang="tr-TR" sz="2100" dirty="0">
                <a:sym typeface="Symbol" panose="05050102010706020507" pitchFamily="18" charset="2"/>
              </a:rPr>
              <a:t>Hat üzerinden </a:t>
            </a:r>
            <a:r>
              <a:rPr lang="en-US" altLang="tr-TR" sz="2100" dirty="0">
                <a:solidFill>
                  <a:schemeClr val="accent2"/>
                </a:solidFill>
                <a:sym typeface="Symbol" panose="05050102010706020507" pitchFamily="18" charset="2"/>
              </a:rPr>
              <a:t>4 </a:t>
            </a:r>
            <a:r>
              <a:rPr lang="tr-TR" altLang="tr-TR" sz="2100" dirty="0">
                <a:sym typeface="Symbol" panose="05050102010706020507" pitchFamily="18" charset="2"/>
              </a:rPr>
              <a:t>birim akış yapıldıktan sonra </a:t>
            </a:r>
            <a:r>
              <a:rPr lang="tr-TR" altLang="tr-TR" sz="2100" dirty="0">
                <a:solidFill>
                  <a:schemeClr val="accent2"/>
                </a:solidFill>
                <a:sym typeface="Symbol" panose="05050102010706020507" pitchFamily="18" charset="2"/>
              </a:rPr>
              <a:t>artık akışlar</a:t>
            </a:r>
            <a:endParaRPr lang="en-US" altLang="tr-TR" sz="2100" dirty="0">
              <a:sym typeface="Symbol" panose="05050102010706020507" pitchFamily="18" charset="2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271F603-021A-2330-F9C2-7E0ED928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/>
              <a:t>Hesaplama adımları</a:t>
            </a:r>
            <a:endParaRPr lang="tr-TR"/>
          </a:p>
        </p:txBody>
      </p:sp>
      <p:grpSp>
        <p:nvGrpSpPr>
          <p:cNvPr id="11269" name="Group 5">
            <a:extLst>
              <a:ext uri="{FF2B5EF4-FFF2-40B4-BE49-F238E27FC236}">
                <a16:creationId xmlns:a16="http://schemas.microsoft.com/office/drawing/2014/main" id="{40C1EED0-43B4-4857-9E21-172F83D5EE48}"/>
              </a:ext>
            </a:extLst>
          </p:cNvPr>
          <p:cNvGrpSpPr>
            <a:grpSpLocks/>
          </p:cNvGrpSpPr>
          <p:nvPr/>
        </p:nvGrpSpPr>
        <p:grpSpPr bwMode="auto">
          <a:xfrm>
            <a:off x="1844280" y="3914775"/>
            <a:ext cx="4402931" cy="1890713"/>
            <a:chOff x="589" y="2568"/>
            <a:chExt cx="3698" cy="1588"/>
          </a:xfrm>
        </p:grpSpPr>
        <p:sp>
          <p:nvSpPr>
            <p:cNvPr id="11309" name="Oval 6">
              <a:extLst>
                <a:ext uri="{FF2B5EF4-FFF2-40B4-BE49-F238E27FC236}">
                  <a16:creationId xmlns:a16="http://schemas.microsoft.com/office/drawing/2014/main" id="{E419D09F-B425-4DBA-8B20-D983ACDFD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3271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1310" name="Oval 7">
              <a:extLst>
                <a:ext uri="{FF2B5EF4-FFF2-40B4-BE49-F238E27FC236}">
                  <a16:creationId xmlns:a16="http://schemas.microsoft.com/office/drawing/2014/main" id="{86A3A5DF-8BAF-44E6-9F75-90E6B19AF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3317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1311" name="Oval 8">
              <a:extLst>
                <a:ext uri="{FF2B5EF4-FFF2-40B4-BE49-F238E27FC236}">
                  <a16:creationId xmlns:a16="http://schemas.microsoft.com/office/drawing/2014/main" id="{A031A48A-FA5C-4275-8D92-64BC9D9C9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3249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1312" name="Oval 9">
              <a:extLst>
                <a:ext uri="{FF2B5EF4-FFF2-40B4-BE49-F238E27FC236}">
                  <a16:creationId xmlns:a16="http://schemas.microsoft.com/office/drawing/2014/main" id="{D244ABBA-6414-4E0F-AA83-A098D0E3A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929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1313" name="Oval 10">
              <a:extLst>
                <a:ext uri="{FF2B5EF4-FFF2-40B4-BE49-F238E27FC236}">
                  <a16:creationId xmlns:a16="http://schemas.microsoft.com/office/drawing/2014/main" id="{65D739A4-32AD-42CA-929F-DED999B22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2568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1314" name="Oval 11">
              <a:extLst>
                <a:ext uri="{FF2B5EF4-FFF2-40B4-BE49-F238E27FC236}">
                  <a16:creationId xmlns:a16="http://schemas.microsoft.com/office/drawing/2014/main" id="{DDCA2F6B-19F5-481A-BA22-C47AF468E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7" y="3453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</p:grpSp>
      <p:grpSp>
        <p:nvGrpSpPr>
          <p:cNvPr id="11270" name="Group 12">
            <a:extLst>
              <a:ext uri="{FF2B5EF4-FFF2-40B4-BE49-F238E27FC236}">
                <a16:creationId xmlns:a16="http://schemas.microsoft.com/office/drawing/2014/main" id="{A45EE060-7C0A-4A7B-AB1F-B6FF7AC3EB79}"/>
              </a:ext>
            </a:extLst>
          </p:cNvPr>
          <p:cNvGrpSpPr>
            <a:grpSpLocks/>
          </p:cNvGrpSpPr>
          <p:nvPr/>
        </p:nvGrpSpPr>
        <p:grpSpPr bwMode="auto">
          <a:xfrm>
            <a:off x="2006205" y="4131470"/>
            <a:ext cx="4077890" cy="1593056"/>
            <a:chOff x="725" y="2750"/>
            <a:chExt cx="3425" cy="1338"/>
          </a:xfrm>
        </p:grpSpPr>
        <p:sp>
          <p:nvSpPr>
            <p:cNvPr id="11301" name="Line 13">
              <a:extLst>
                <a:ext uri="{FF2B5EF4-FFF2-40B4-BE49-F238E27FC236}">
                  <a16:creationId xmlns:a16="http://schemas.microsoft.com/office/drawing/2014/main" id="{FD83DEDD-2D93-4D34-AD55-77D57E0DDD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475"/>
              <a:ext cx="45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1302" name="Line 14">
              <a:extLst>
                <a:ext uri="{FF2B5EF4-FFF2-40B4-BE49-F238E27FC236}">
                  <a16:creationId xmlns:a16="http://schemas.microsoft.com/office/drawing/2014/main" id="{C32C25CE-4E1E-4864-B941-825B3972B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750"/>
              <a:ext cx="1089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1303" name="Line 15">
              <a:extLst>
                <a:ext uri="{FF2B5EF4-FFF2-40B4-BE49-F238E27FC236}">
                  <a16:creationId xmlns:a16="http://schemas.microsoft.com/office/drawing/2014/main" id="{97CEB45D-4F20-4A44-80C2-F5931DE66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385"/>
              <a:ext cx="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1304" name="Line 16">
              <a:extLst>
                <a:ext uri="{FF2B5EF4-FFF2-40B4-BE49-F238E27FC236}">
                  <a16:creationId xmlns:a16="http://schemas.microsoft.com/office/drawing/2014/main" id="{14F1444A-DBAF-4FFF-A5F7-C2200DCCC3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" y="3430"/>
              <a:ext cx="1043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1305" name="Line 17">
              <a:extLst>
                <a:ext uri="{FF2B5EF4-FFF2-40B4-BE49-F238E27FC236}">
                  <a16:creationId xmlns:a16="http://schemas.microsoft.com/office/drawing/2014/main" id="{613892CE-5864-43E0-89F5-B92E1D5303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3521"/>
              <a:ext cx="908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1306" name="Line 18">
              <a:extLst>
                <a:ext uri="{FF2B5EF4-FFF2-40B4-BE49-F238E27FC236}">
                  <a16:creationId xmlns:a16="http://schemas.microsoft.com/office/drawing/2014/main" id="{4FFE33B5-6F60-4B7A-A393-222712B97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772"/>
              <a:ext cx="907" cy="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1307" name="Line 19">
              <a:extLst>
                <a:ext uri="{FF2B5EF4-FFF2-40B4-BE49-F238E27FC236}">
                  <a16:creationId xmlns:a16="http://schemas.microsoft.com/office/drawing/2014/main" id="{187248F9-5535-47EC-A787-852E7D851F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95" y="3680"/>
              <a:ext cx="2155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1308" name="Line 20">
              <a:extLst>
                <a:ext uri="{FF2B5EF4-FFF2-40B4-BE49-F238E27FC236}">
                  <a16:creationId xmlns:a16="http://schemas.microsoft.com/office/drawing/2014/main" id="{3654ADAC-D011-4DD9-AFA7-9E9B663F7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" y="3498"/>
              <a:ext cx="1021" cy="5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</p:grpSp>
      <p:sp>
        <p:nvSpPr>
          <p:cNvPr id="11271" name="Oval 21">
            <a:extLst>
              <a:ext uri="{FF2B5EF4-FFF2-40B4-BE49-F238E27FC236}">
                <a16:creationId xmlns:a16="http://schemas.microsoft.com/office/drawing/2014/main" id="{E7DDF2FD-88A4-492F-9736-C38BBB1B1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280" y="4751785"/>
            <a:ext cx="297656" cy="2702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tr-TR" altLang="tr-TR" sz="1800"/>
          </a:p>
        </p:txBody>
      </p:sp>
      <p:grpSp>
        <p:nvGrpSpPr>
          <p:cNvPr id="11272" name="Group 22">
            <a:extLst>
              <a:ext uri="{FF2B5EF4-FFF2-40B4-BE49-F238E27FC236}">
                <a16:creationId xmlns:a16="http://schemas.microsoft.com/office/drawing/2014/main" id="{08D1F57C-F10F-41DF-A031-851131D49547}"/>
              </a:ext>
            </a:extLst>
          </p:cNvPr>
          <p:cNvGrpSpPr>
            <a:grpSpLocks/>
          </p:cNvGrpSpPr>
          <p:nvPr/>
        </p:nvGrpSpPr>
        <p:grpSpPr bwMode="auto">
          <a:xfrm>
            <a:off x="1818085" y="3888583"/>
            <a:ext cx="4427934" cy="1962150"/>
            <a:chOff x="567" y="2546"/>
            <a:chExt cx="3719" cy="1648"/>
          </a:xfrm>
        </p:grpSpPr>
        <p:sp>
          <p:nvSpPr>
            <p:cNvPr id="11295" name="Text Box 23">
              <a:extLst>
                <a:ext uri="{FF2B5EF4-FFF2-40B4-BE49-F238E27FC236}">
                  <a16:creationId xmlns:a16="http://schemas.microsoft.com/office/drawing/2014/main" id="{EE5F3894-B482-48CD-B178-9F50E1CE6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249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O</a:t>
              </a:r>
            </a:p>
          </p:txBody>
        </p:sp>
        <p:sp>
          <p:nvSpPr>
            <p:cNvPr id="11296" name="Text Box 24">
              <a:extLst>
                <a:ext uri="{FF2B5EF4-FFF2-40B4-BE49-F238E27FC236}">
                  <a16:creationId xmlns:a16="http://schemas.microsoft.com/office/drawing/2014/main" id="{C9F9D216-D15D-433E-9AA5-6C0C51320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2546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A</a:t>
              </a:r>
            </a:p>
          </p:txBody>
        </p:sp>
        <p:sp>
          <p:nvSpPr>
            <p:cNvPr id="11297" name="Text Box 25">
              <a:extLst>
                <a:ext uri="{FF2B5EF4-FFF2-40B4-BE49-F238E27FC236}">
                  <a16:creationId xmlns:a16="http://schemas.microsoft.com/office/drawing/2014/main" id="{2CE36153-C543-4666-AB98-BE673B03A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8" y="3271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D</a:t>
              </a:r>
            </a:p>
          </p:txBody>
        </p:sp>
        <p:sp>
          <p:nvSpPr>
            <p:cNvPr id="11298" name="Text Box 26">
              <a:extLst>
                <a:ext uri="{FF2B5EF4-FFF2-40B4-BE49-F238E27FC236}">
                  <a16:creationId xmlns:a16="http://schemas.microsoft.com/office/drawing/2014/main" id="{CC59DB91-BA1C-4FBF-8A21-3104BE600F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226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B</a:t>
              </a:r>
            </a:p>
          </p:txBody>
        </p:sp>
        <p:sp>
          <p:nvSpPr>
            <p:cNvPr id="11299" name="Text Box 27">
              <a:extLst>
                <a:ext uri="{FF2B5EF4-FFF2-40B4-BE49-F238E27FC236}">
                  <a16:creationId xmlns:a16="http://schemas.microsoft.com/office/drawing/2014/main" id="{96A256CE-9A5F-4CB0-8AB4-52AFAB802C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6" y="3884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C</a:t>
              </a:r>
            </a:p>
          </p:txBody>
        </p:sp>
        <p:sp>
          <p:nvSpPr>
            <p:cNvPr id="11300" name="Text Box 28">
              <a:extLst>
                <a:ext uri="{FF2B5EF4-FFF2-40B4-BE49-F238E27FC236}">
                  <a16:creationId xmlns:a16="http://schemas.microsoft.com/office/drawing/2014/main" id="{0E651C57-3914-480D-81F2-B7C5CDB6F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" y="3430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T</a:t>
              </a:r>
            </a:p>
          </p:txBody>
        </p:sp>
      </p:grpSp>
      <p:sp>
        <p:nvSpPr>
          <p:cNvPr id="11273" name="Text Box 29">
            <a:extLst>
              <a:ext uri="{FF2B5EF4-FFF2-40B4-BE49-F238E27FC236}">
                <a16:creationId xmlns:a16="http://schemas.microsoft.com/office/drawing/2014/main" id="{E647B949-C2CD-44EE-9712-A6482AB0C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166" y="448270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4</a:t>
            </a:r>
          </a:p>
        </p:txBody>
      </p:sp>
      <p:sp>
        <p:nvSpPr>
          <p:cNvPr id="11274" name="Text Box 30">
            <a:extLst>
              <a:ext uri="{FF2B5EF4-FFF2-40B4-BE49-F238E27FC236}">
                <a16:creationId xmlns:a16="http://schemas.microsoft.com/office/drawing/2014/main" id="{E9085BC9-C18F-48B6-A667-40E0F4E9D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216" y="494109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4</a:t>
            </a:r>
          </a:p>
        </p:txBody>
      </p:sp>
      <p:sp>
        <p:nvSpPr>
          <p:cNvPr id="11275" name="Text Box 31">
            <a:extLst>
              <a:ext uri="{FF2B5EF4-FFF2-40B4-BE49-F238E27FC236}">
                <a16:creationId xmlns:a16="http://schemas.microsoft.com/office/drawing/2014/main" id="{7A4297D4-46D3-441A-A950-6EB562A55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328" y="396954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sp>
        <p:nvSpPr>
          <p:cNvPr id="11276" name="Text Box 32">
            <a:extLst>
              <a:ext uri="{FF2B5EF4-FFF2-40B4-BE49-F238E27FC236}">
                <a16:creationId xmlns:a16="http://schemas.microsoft.com/office/drawing/2014/main" id="{C130D322-AD6F-4880-800E-97AB06293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9" y="4508897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sp>
        <p:nvSpPr>
          <p:cNvPr id="11277" name="Text Box 33">
            <a:extLst>
              <a:ext uri="{FF2B5EF4-FFF2-40B4-BE49-F238E27FC236}">
                <a16:creationId xmlns:a16="http://schemas.microsoft.com/office/drawing/2014/main" id="{D05B1EE2-F99B-4D0D-998F-ABC05A099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410" y="526494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grpSp>
        <p:nvGrpSpPr>
          <p:cNvPr id="76834" name="Group 34">
            <a:extLst>
              <a:ext uri="{FF2B5EF4-FFF2-40B4-BE49-F238E27FC236}">
                <a16:creationId xmlns:a16="http://schemas.microsoft.com/office/drawing/2014/main" id="{4249DC0E-CAB9-4B43-9F72-901A3018FE0B}"/>
              </a:ext>
            </a:extLst>
          </p:cNvPr>
          <p:cNvGrpSpPr>
            <a:grpSpLocks/>
          </p:cNvGrpSpPr>
          <p:nvPr/>
        </p:nvGrpSpPr>
        <p:grpSpPr bwMode="auto">
          <a:xfrm>
            <a:off x="2114551" y="4860133"/>
            <a:ext cx="3402806" cy="909638"/>
            <a:chOff x="816" y="3362"/>
            <a:chExt cx="2858" cy="764"/>
          </a:xfrm>
        </p:grpSpPr>
        <p:sp>
          <p:nvSpPr>
            <p:cNvPr id="11291" name="Text Box 35">
              <a:extLst>
                <a:ext uri="{FF2B5EF4-FFF2-40B4-BE49-F238E27FC236}">
                  <a16:creationId xmlns:a16="http://schemas.microsoft.com/office/drawing/2014/main" id="{5D2F303B-3AC6-43CB-A0AC-A85C5505A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3362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4</a:t>
              </a:r>
            </a:p>
          </p:txBody>
        </p:sp>
        <p:sp>
          <p:nvSpPr>
            <p:cNvPr id="11292" name="Text Box 36">
              <a:extLst>
                <a:ext uri="{FF2B5EF4-FFF2-40B4-BE49-F238E27FC236}">
                  <a16:creationId xmlns:a16="http://schemas.microsoft.com/office/drawing/2014/main" id="{4D397E5B-2C61-4781-9ABC-5109025E5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816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5</a:t>
              </a:r>
            </a:p>
          </p:txBody>
        </p:sp>
        <p:sp>
          <p:nvSpPr>
            <p:cNvPr id="11293" name="Text Box 37">
              <a:extLst>
                <a:ext uri="{FF2B5EF4-FFF2-40B4-BE49-F238E27FC236}">
                  <a16:creationId xmlns:a16="http://schemas.microsoft.com/office/drawing/2014/main" id="{80CAAD62-4B5F-4FBE-8C9E-B6C8FA38A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3680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11294" name="Text Box 38">
              <a:extLst>
                <a:ext uri="{FF2B5EF4-FFF2-40B4-BE49-F238E27FC236}">
                  <a16:creationId xmlns:a16="http://schemas.microsoft.com/office/drawing/2014/main" id="{0DB457C1-0863-475B-9602-CCE8B4C44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7" y="3543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</p:grpSp>
      <p:sp>
        <p:nvSpPr>
          <p:cNvPr id="11279" name="Text Box 39">
            <a:extLst>
              <a:ext uri="{FF2B5EF4-FFF2-40B4-BE49-F238E27FC236}">
                <a16:creationId xmlns:a16="http://schemas.microsoft.com/office/drawing/2014/main" id="{A663D93F-C227-48D0-ABB7-3C7E6F8F2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461724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sp>
        <p:nvSpPr>
          <p:cNvPr id="11280" name="Text Box 40">
            <a:extLst>
              <a:ext uri="{FF2B5EF4-FFF2-40B4-BE49-F238E27FC236}">
                <a16:creationId xmlns:a16="http://schemas.microsoft.com/office/drawing/2014/main" id="{721AE420-ECB1-43AA-BCB2-321FC1AE0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720" y="4670822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1</a:t>
            </a:r>
          </a:p>
        </p:txBody>
      </p:sp>
      <p:sp>
        <p:nvSpPr>
          <p:cNvPr id="11281" name="Text Box 41">
            <a:extLst>
              <a:ext uri="{FF2B5EF4-FFF2-40B4-BE49-F238E27FC236}">
                <a16:creationId xmlns:a16="http://schemas.microsoft.com/office/drawing/2014/main" id="{1BE83D85-0EFD-4685-96D9-784984B78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620" y="4751785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sp>
        <p:nvSpPr>
          <p:cNvPr id="11282" name="Text Box 42">
            <a:extLst>
              <a:ext uri="{FF2B5EF4-FFF2-40B4-BE49-F238E27FC236}">
                <a16:creationId xmlns:a16="http://schemas.microsoft.com/office/drawing/2014/main" id="{03FD65D4-47DB-4A99-93B7-77D466035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320" y="4832747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5</a:t>
            </a:r>
          </a:p>
        </p:txBody>
      </p:sp>
      <p:sp>
        <p:nvSpPr>
          <p:cNvPr id="11283" name="Text Box 43">
            <a:extLst>
              <a:ext uri="{FF2B5EF4-FFF2-40B4-BE49-F238E27FC236}">
                <a16:creationId xmlns:a16="http://schemas.microsoft.com/office/drawing/2014/main" id="{75ECC27C-9EA2-48B2-8087-56637A395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7983" y="461724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5</a:t>
            </a:r>
          </a:p>
        </p:txBody>
      </p:sp>
      <p:sp>
        <p:nvSpPr>
          <p:cNvPr id="11284" name="Text Box 44">
            <a:extLst>
              <a:ext uri="{FF2B5EF4-FFF2-40B4-BE49-F238E27FC236}">
                <a16:creationId xmlns:a16="http://schemas.microsoft.com/office/drawing/2014/main" id="{BF771119-8C2B-4B22-87DB-6135B9B45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766" y="4698206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5</a:t>
            </a:r>
          </a:p>
        </p:txBody>
      </p:sp>
      <p:grpSp>
        <p:nvGrpSpPr>
          <p:cNvPr id="76845" name="Group 45">
            <a:extLst>
              <a:ext uri="{FF2B5EF4-FFF2-40B4-BE49-F238E27FC236}">
                <a16:creationId xmlns:a16="http://schemas.microsoft.com/office/drawing/2014/main" id="{AB44D5DB-1BFB-4E4D-BF4C-DA52A627F029}"/>
              </a:ext>
            </a:extLst>
          </p:cNvPr>
          <p:cNvGrpSpPr>
            <a:grpSpLocks/>
          </p:cNvGrpSpPr>
          <p:nvPr/>
        </p:nvGrpSpPr>
        <p:grpSpPr bwMode="auto">
          <a:xfrm>
            <a:off x="2114551" y="4832749"/>
            <a:ext cx="3402806" cy="909638"/>
            <a:chOff x="454" y="2409"/>
            <a:chExt cx="2858" cy="764"/>
          </a:xfrm>
        </p:grpSpPr>
        <p:sp>
          <p:nvSpPr>
            <p:cNvPr id="11287" name="Text Box 46">
              <a:extLst>
                <a:ext uri="{FF2B5EF4-FFF2-40B4-BE49-F238E27FC236}">
                  <a16:creationId xmlns:a16="http://schemas.microsoft.com/office/drawing/2014/main" id="{43FA545A-8A1E-4EF3-944D-68AE832C8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" y="2409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11288" name="Text Box 47">
              <a:extLst>
                <a:ext uri="{FF2B5EF4-FFF2-40B4-BE49-F238E27FC236}">
                  <a16:creationId xmlns:a16="http://schemas.microsoft.com/office/drawing/2014/main" id="{82F8F825-65CB-4EBE-9C9B-D8698C1D0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2" y="2863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1</a:t>
              </a:r>
            </a:p>
          </p:txBody>
        </p:sp>
        <p:sp>
          <p:nvSpPr>
            <p:cNvPr id="11289" name="Text Box 48">
              <a:extLst>
                <a:ext uri="{FF2B5EF4-FFF2-40B4-BE49-F238E27FC236}">
                  <a16:creationId xmlns:a16="http://schemas.microsoft.com/office/drawing/2014/main" id="{ED52597A-152D-48E9-9344-706EF69C0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" y="2727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4</a:t>
              </a:r>
            </a:p>
          </p:txBody>
        </p:sp>
        <p:sp>
          <p:nvSpPr>
            <p:cNvPr id="11290" name="Text Box 49">
              <a:extLst>
                <a:ext uri="{FF2B5EF4-FFF2-40B4-BE49-F238E27FC236}">
                  <a16:creationId xmlns:a16="http://schemas.microsoft.com/office/drawing/2014/main" id="{56F77763-66FE-44A0-AA5D-83552E212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5" y="2590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4</a:t>
              </a:r>
            </a:p>
          </p:txBody>
        </p:sp>
      </p:grpSp>
      <p:sp>
        <p:nvSpPr>
          <p:cNvPr id="11286" name="Text Box 50">
            <a:extLst>
              <a:ext uri="{FF2B5EF4-FFF2-40B4-BE49-F238E27FC236}">
                <a16:creationId xmlns:a16="http://schemas.microsoft.com/office/drawing/2014/main" id="{E7C9B561-3F81-4316-8FAC-42577014D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608" y="4023122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768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val 2">
            <a:extLst>
              <a:ext uri="{FF2B5EF4-FFF2-40B4-BE49-F238E27FC236}">
                <a16:creationId xmlns:a16="http://schemas.microsoft.com/office/drawing/2014/main" id="{00A98E01-AA72-4464-8C95-96E55A3C8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555" y="4968478"/>
            <a:ext cx="297656" cy="2702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tr-TR" altLang="tr-TR" sz="1800"/>
          </a:p>
        </p:txBody>
      </p:sp>
      <p:sp>
        <p:nvSpPr>
          <p:cNvPr id="77828" name="Rectangle 4">
            <a:extLst>
              <a:ext uri="{FF2B5EF4-FFF2-40B4-BE49-F238E27FC236}">
                <a16:creationId xmlns:a16="http://schemas.microsoft.com/office/drawing/2014/main" id="{33A85EC2-E7B8-4599-8E96-F83D1C6112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tr-TR" sz="2100" i="1" dirty="0" err="1">
                <a:sym typeface="Symbol" panose="05050102010706020507" pitchFamily="18" charset="2"/>
              </a:rPr>
              <a:t>Itera</a:t>
            </a:r>
            <a:r>
              <a:rPr lang="tr-TR" altLang="tr-TR" sz="2100" i="1" dirty="0" err="1">
                <a:sym typeface="Symbol" panose="05050102010706020507" pitchFamily="18" charset="2"/>
              </a:rPr>
              <a:t>syon</a:t>
            </a:r>
            <a:r>
              <a:rPr lang="en-US" altLang="tr-TR" sz="2100" i="1" dirty="0">
                <a:sym typeface="Symbol" panose="05050102010706020507" pitchFamily="18" charset="2"/>
              </a:rPr>
              <a:t> 3</a:t>
            </a:r>
            <a:r>
              <a:rPr lang="en-US" altLang="tr-TR" sz="2100" dirty="0">
                <a:sym typeface="Symbol" panose="05050102010706020507" pitchFamily="18" charset="2"/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altLang="tr-TR" sz="2100" dirty="0">
                <a:solidFill>
                  <a:schemeClr val="accent2"/>
                </a:solidFill>
                <a:sym typeface="Symbol" panose="05050102010706020507" pitchFamily="18" charset="2"/>
              </a:rPr>
              <a:t>		 O  A  D  B  C  T </a:t>
            </a:r>
            <a:r>
              <a:rPr lang="tr-TR" altLang="tr-TR" sz="2100" dirty="0">
                <a:sym typeface="Symbol" panose="05050102010706020507" pitchFamily="18" charset="2"/>
              </a:rPr>
              <a:t>seçilir</a:t>
            </a:r>
            <a:endParaRPr lang="en-US" altLang="tr-TR" sz="2100" dirty="0">
              <a:sym typeface="Symbol" panose="05050102010706020507" pitchFamily="18" charset="2"/>
            </a:endParaRPr>
          </a:p>
          <a:p>
            <a:pPr eaLnBrk="1" hangingPunct="1">
              <a:buFontTx/>
              <a:buNone/>
            </a:pPr>
            <a:r>
              <a:rPr lang="en-US" altLang="tr-TR" sz="2100" dirty="0">
                <a:sym typeface="Symbol" panose="05050102010706020507" pitchFamily="18" charset="2"/>
              </a:rPr>
              <a:t>			</a:t>
            </a:r>
            <a:r>
              <a:rPr lang="en-US" altLang="tr-TR" sz="2100" dirty="0">
                <a:solidFill>
                  <a:schemeClr val="accent2"/>
                </a:solidFill>
                <a:sym typeface="Symbol" panose="05050102010706020507" pitchFamily="18" charset="2"/>
              </a:rPr>
              <a:t>1 = min{4, 4, 5, 4, 1.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27956B6-B62D-109B-BE65-C433B050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/>
              <a:t>Hesaplama adımları</a:t>
            </a:r>
            <a:endParaRPr lang="tr-TR"/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D61A9CE1-3AD2-4CB0-9E75-5A56C03DC68F}"/>
              </a:ext>
            </a:extLst>
          </p:cNvPr>
          <p:cNvGrpSpPr>
            <a:grpSpLocks/>
          </p:cNvGrpSpPr>
          <p:nvPr/>
        </p:nvGrpSpPr>
        <p:grpSpPr bwMode="auto">
          <a:xfrm>
            <a:off x="1844280" y="3914775"/>
            <a:ext cx="4402931" cy="1890713"/>
            <a:chOff x="589" y="2568"/>
            <a:chExt cx="3698" cy="1588"/>
          </a:xfrm>
        </p:grpSpPr>
        <p:sp>
          <p:nvSpPr>
            <p:cNvPr id="12339" name="Oval 6">
              <a:extLst>
                <a:ext uri="{FF2B5EF4-FFF2-40B4-BE49-F238E27FC236}">
                  <a16:creationId xmlns:a16="http://schemas.microsoft.com/office/drawing/2014/main" id="{CCC0FBB6-F757-407D-B1D7-6DD4E57FC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3271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2340" name="Oval 7">
              <a:extLst>
                <a:ext uri="{FF2B5EF4-FFF2-40B4-BE49-F238E27FC236}">
                  <a16:creationId xmlns:a16="http://schemas.microsoft.com/office/drawing/2014/main" id="{DDBA9317-B95B-47B6-9932-2973015BF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3317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2341" name="Oval 8">
              <a:extLst>
                <a:ext uri="{FF2B5EF4-FFF2-40B4-BE49-F238E27FC236}">
                  <a16:creationId xmlns:a16="http://schemas.microsoft.com/office/drawing/2014/main" id="{1D8F9805-3183-4B7B-BF89-CECABC061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3249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2342" name="Oval 9">
              <a:extLst>
                <a:ext uri="{FF2B5EF4-FFF2-40B4-BE49-F238E27FC236}">
                  <a16:creationId xmlns:a16="http://schemas.microsoft.com/office/drawing/2014/main" id="{FCB5A36D-F49D-4D7B-BD4D-511B98146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3929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2343" name="Oval 10">
              <a:extLst>
                <a:ext uri="{FF2B5EF4-FFF2-40B4-BE49-F238E27FC236}">
                  <a16:creationId xmlns:a16="http://schemas.microsoft.com/office/drawing/2014/main" id="{B560C83C-9A25-4FCA-9FB3-769AD9346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2568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  <p:sp>
          <p:nvSpPr>
            <p:cNvPr id="12344" name="Oval 11">
              <a:extLst>
                <a:ext uri="{FF2B5EF4-FFF2-40B4-BE49-F238E27FC236}">
                  <a16:creationId xmlns:a16="http://schemas.microsoft.com/office/drawing/2014/main" id="{DE758513-6CB2-469F-8D05-85814FA6E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7" y="3453"/>
              <a:ext cx="250" cy="2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tr-TR" altLang="tr-TR" sz="1800"/>
            </a:p>
          </p:txBody>
        </p:sp>
      </p:grpSp>
      <p:grpSp>
        <p:nvGrpSpPr>
          <p:cNvPr id="12294" name="Group 12">
            <a:extLst>
              <a:ext uri="{FF2B5EF4-FFF2-40B4-BE49-F238E27FC236}">
                <a16:creationId xmlns:a16="http://schemas.microsoft.com/office/drawing/2014/main" id="{036FA59D-A83B-4BCB-AC9D-A38B31FCF7C3}"/>
              </a:ext>
            </a:extLst>
          </p:cNvPr>
          <p:cNvGrpSpPr>
            <a:grpSpLocks/>
          </p:cNvGrpSpPr>
          <p:nvPr/>
        </p:nvGrpSpPr>
        <p:grpSpPr bwMode="auto">
          <a:xfrm>
            <a:off x="2006205" y="4131470"/>
            <a:ext cx="4077890" cy="1593056"/>
            <a:chOff x="725" y="2750"/>
            <a:chExt cx="3425" cy="1338"/>
          </a:xfrm>
        </p:grpSpPr>
        <p:sp>
          <p:nvSpPr>
            <p:cNvPr id="12331" name="Line 13">
              <a:extLst>
                <a:ext uri="{FF2B5EF4-FFF2-40B4-BE49-F238E27FC236}">
                  <a16:creationId xmlns:a16="http://schemas.microsoft.com/office/drawing/2014/main" id="{E24CDF0C-5EB0-4DA7-BD3C-9AC86DA60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475"/>
              <a:ext cx="45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2332" name="Line 14">
              <a:extLst>
                <a:ext uri="{FF2B5EF4-FFF2-40B4-BE49-F238E27FC236}">
                  <a16:creationId xmlns:a16="http://schemas.microsoft.com/office/drawing/2014/main" id="{52151603-9FAB-4E54-B050-7123427F65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750"/>
              <a:ext cx="1089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2333" name="Line 15">
              <a:extLst>
                <a:ext uri="{FF2B5EF4-FFF2-40B4-BE49-F238E27FC236}">
                  <a16:creationId xmlns:a16="http://schemas.microsoft.com/office/drawing/2014/main" id="{3887E10C-555F-4193-8C85-0A30E2C8F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385"/>
              <a:ext cx="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2334" name="Line 16">
              <a:extLst>
                <a:ext uri="{FF2B5EF4-FFF2-40B4-BE49-F238E27FC236}">
                  <a16:creationId xmlns:a16="http://schemas.microsoft.com/office/drawing/2014/main" id="{C347866F-FFC7-4DA5-A311-321067741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" y="3430"/>
              <a:ext cx="1043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2335" name="Line 17">
              <a:extLst>
                <a:ext uri="{FF2B5EF4-FFF2-40B4-BE49-F238E27FC236}">
                  <a16:creationId xmlns:a16="http://schemas.microsoft.com/office/drawing/2014/main" id="{C6630BCE-0CCD-4960-BA12-575F93EBF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3521"/>
              <a:ext cx="908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2336" name="Line 18">
              <a:extLst>
                <a:ext uri="{FF2B5EF4-FFF2-40B4-BE49-F238E27FC236}">
                  <a16:creationId xmlns:a16="http://schemas.microsoft.com/office/drawing/2014/main" id="{68712870-7626-4A8F-98BE-5D72E6AF04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772"/>
              <a:ext cx="907" cy="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2337" name="Line 19">
              <a:extLst>
                <a:ext uri="{FF2B5EF4-FFF2-40B4-BE49-F238E27FC236}">
                  <a16:creationId xmlns:a16="http://schemas.microsoft.com/office/drawing/2014/main" id="{A5B7F12D-EB97-420D-8C95-209D1E1427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95" y="3680"/>
              <a:ext cx="2155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  <p:sp>
          <p:nvSpPr>
            <p:cNvPr id="12338" name="Line 20">
              <a:extLst>
                <a:ext uri="{FF2B5EF4-FFF2-40B4-BE49-F238E27FC236}">
                  <a16:creationId xmlns:a16="http://schemas.microsoft.com/office/drawing/2014/main" id="{BAC853C5-5771-4F33-9E03-E4381F03B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" y="3498"/>
              <a:ext cx="1021" cy="5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tr-TR" sz="1350"/>
            </a:p>
          </p:txBody>
        </p:sp>
      </p:grpSp>
      <p:sp>
        <p:nvSpPr>
          <p:cNvPr id="12295" name="Oval 21">
            <a:extLst>
              <a:ext uri="{FF2B5EF4-FFF2-40B4-BE49-F238E27FC236}">
                <a16:creationId xmlns:a16="http://schemas.microsoft.com/office/drawing/2014/main" id="{7579B48B-6E43-4E36-BB8C-135A7E18A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280" y="4751785"/>
            <a:ext cx="297656" cy="2702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tr-TR" altLang="tr-TR" sz="1800"/>
          </a:p>
        </p:txBody>
      </p:sp>
      <p:grpSp>
        <p:nvGrpSpPr>
          <p:cNvPr id="12296" name="Group 22">
            <a:extLst>
              <a:ext uri="{FF2B5EF4-FFF2-40B4-BE49-F238E27FC236}">
                <a16:creationId xmlns:a16="http://schemas.microsoft.com/office/drawing/2014/main" id="{0DB04472-44DA-4EB1-8CF7-4318B6F5E96D}"/>
              </a:ext>
            </a:extLst>
          </p:cNvPr>
          <p:cNvGrpSpPr>
            <a:grpSpLocks/>
          </p:cNvGrpSpPr>
          <p:nvPr/>
        </p:nvGrpSpPr>
        <p:grpSpPr bwMode="auto">
          <a:xfrm>
            <a:off x="1818085" y="3888583"/>
            <a:ext cx="4427934" cy="1962150"/>
            <a:chOff x="567" y="2546"/>
            <a:chExt cx="3719" cy="1648"/>
          </a:xfrm>
        </p:grpSpPr>
        <p:sp>
          <p:nvSpPr>
            <p:cNvPr id="12325" name="Text Box 23">
              <a:extLst>
                <a:ext uri="{FF2B5EF4-FFF2-40B4-BE49-F238E27FC236}">
                  <a16:creationId xmlns:a16="http://schemas.microsoft.com/office/drawing/2014/main" id="{F6971F24-29E0-46FC-BEFF-C486BDC52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249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O</a:t>
              </a:r>
            </a:p>
          </p:txBody>
        </p:sp>
        <p:sp>
          <p:nvSpPr>
            <p:cNvPr id="12326" name="Text Box 24">
              <a:extLst>
                <a:ext uri="{FF2B5EF4-FFF2-40B4-BE49-F238E27FC236}">
                  <a16:creationId xmlns:a16="http://schemas.microsoft.com/office/drawing/2014/main" id="{AB00829B-9920-4DCF-9B83-E8EA88DAF6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2546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A</a:t>
              </a:r>
            </a:p>
          </p:txBody>
        </p:sp>
        <p:sp>
          <p:nvSpPr>
            <p:cNvPr id="12327" name="Text Box 25">
              <a:extLst>
                <a:ext uri="{FF2B5EF4-FFF2-40B4-BE49-F238E27FC236}">
                  <a16:creationId xmlns:a16="http://schemas.microsoft.com/office/drawing/2014/main" id="{6D41A276-7DB4-4CDB-AC48-DD6A6A4752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8" y="3271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D</a:t>
              </a:r>
            </a:p>
          </p:txBody>
        </p:sp>
        <p:sp>
          <p:nvSpPr>
            <p:cNvPr id="12328" name="Text Box 26">
              <a:extLst>
                <a:ext uri="{FF2B5EF4-FFF2-40B4-BE49-F238E27FC236}">
                  <a16:creationId xmlns:a16="http://schemas.microsoft.com/office/drawing/2014/main" id="{047DF4D8-C9C0-4E41-8148-8269A9BEF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226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B</a:t>
              </a:r>
            </a:p>
          </p:txBody>
        </p:sp>
        <p:sp>
          <p:nvSpPr>
            <p:cNvPr id="12329" name="Text Box 27">
              <a:extLst>
                <a:ext uri="{FF2B5EF4-FFF2-40B4-BE49-F238E27FC236}">
                  <a16:creationId xmlns:a16="http://schemas.microsoft.com/office/drawing/2014/main" id="{5103A42C-4C22-48DC-8DCD-226078BABA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6" y="3884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C</a:t>
              </a:r>
            </a:p>
          </p:txBody>
        </p:sp>
        <p:sp>
          <p:nvSpPr>
            <p:cNvPr id="12330" name="Text Box 28">
              <a:extLst>
                <a:ext uri="{FF2B5EF4-FFF2-40B4-BE49-F238E27FC236}">
                  <a16:creationId xmlns:a16="http://schemas.microsoft.com/office/drawing/2014/main" id="{C307C1A7-3397-47C5-9FD4-FB5C7D217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" y="3430"/>
              <a:ext cx="2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T</a:t>
              </a:r>
            </a:p>
          </p:txBody>
        </p:sp>
      </p:grpSp>
      <p:sp>
        <p:nvSpPr>
          <p:cNvPr id="12297" name="Text Box 29">
            <a:extLst>
              <a:ext uri="{FF2B5EF4-FFF2-40B4-BE49-F238E27FC236}">
                <a16:creationId xmlns:a16="http://schemas.microsoft.com/office/drawing/2014/main" id="{156F49D3-E1D7-4650-A96F-F8A9DF6BA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461724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sp>
        <p:nvSpPr>
          <p:cNvPr id="12298" name="Text Box 30">
            <a:extLst>
              <a:ext uri="{FF2B5EF4-FFF2-40B4-BE49-F238E27FC236}">
                <a16:creationId xmlns:a16="http://schemas.microsoft.com/office/drawing/2014/main" id="{D850FD56-6022-41BC-8CD9-C506CFEDD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620" y="4751785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sp>
        <p:nvSpPr>
          <p:cNvPr id="12299" name="Text Box 31">
            <a:extLst>
              <a:ext uri="{FF2B5EF4-FFF2-40B4-BE49-F238E27FC236}">
                <a16:creationId xmlns:a16="http://schemas.microsoft.com/office/drawing/2014/main" id="{E23D090F-603A-484F-ACFA-8F4F69BFC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320" y="4832747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5</a:t>
            </a:r>
          </a:p>
        </p:txBody>
      </p:sp>
      <p:sp>
        <p:nvSpPr>
          <p:cNvPr id="12300" name="Text Box 32">
            <a:extLst>
              <a:ext uri="{FF2B5EF4-FFF2-40B4-BE49-F238E27FC236}">
                <a16:creationId xmlns:a16="http://schemas.microsoft.com/office/drawing/2014/main" id="{2752D60A-A964-4D63-B742-6BDC2FF48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7983" y="4617244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5</a:t>
            </a:r>
          </a:p>
        </p:txBody>
      </p:sp>
      <p:sp>
        <p:nvSpPr>
          <p:cNvPr id="12301" name="Text Box 33">
            <a:extLst>
              <a:ext uri="{FF2B5EF4-FFF2-40B4-BE49-F238E27FC236}">
                <a16:creationId xmlns:a16="http://schemas.microsoft.com/office/drawing/2014/main" id="{65C0572C-2AF0-4F6E-A517-F96680F61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4" y="4860131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0</a:t>
            </a:r>
          </a:p>
        </p:txBody>
      </p:sp>
      <p:sp>
        <p:nvSpPr>
          <p:cNvPr id="12302" name="Text Box 34">
            <a:extLst>
              <a:ext uri="{FF2B5EF4-FFF2-40B4-BE49-F238E27FC236}">
                <a16:creationId xmlns:a16="http://schemas.microsoft.com/office/drawing/2014/main" id="{F260EDE8-97E1-4B20-B4F7-614B4343E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366" y="5238750"/>
            <a:ext cx="270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tr-TR" sz="1800"/>
              <a:t>4</a:t>
            </a:r>
          </a:p>
        </p:txBody>
      </p:sp>
      <p:grpSp>
        <p:nvGrpSpPr>
          <p:cNvPr id="77859" name="Group 35">
            <a:extLst>
              <a:ext uri="{FF2B5EF4-FFF2-40B4-BE49-F238E27FC236}">
                <a16:creationId xmlns:a16="http://schemas.microsoft.com/office/drawing/2014/main" id="{47BCD76B-EA57-4EAF-829D-D27721BD11AB}"/>
              </a:ext>
            </a:extLst>
          </p:cNvPr>
          <p:cNvGrpSpPr>
            <a:grpSpLocks/>
          </p:cNvGrpSpPr>
          <p:nvPr/>
        </p:nvGrpSpPr>
        <p:grpSpPr bwMode="auto">
          <a:xfrm>
            <a:off x="2087167" y="3969546"/>
            <a:ext cx="3511153" cy="1800225"/>
            <a:chOff x="793" y="2614"/>
            <a:chExt cx="2949" cy="1512"/>
          </a:xfrm>
        </p:grpSpPr>
        <p:sp>
          <p:nvSpPr>
            <p:cNvPr id="12315" name="Text Box 36">
              <a:extLst>
                <a:ext uri="{FF2B5EF4-FFF2-40B4-BE49-F238E27FC236}">
                  <a16:creationId xmlns:a16="http://schemas.microsoft.com/office/drawing/2014/main" id="{A33B2BB1-F793-460A-9C0A-8E701164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3045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4</a:t>
              </a:r>
            </a:p>
          </p:txBody>
        </p:sp>
        <p:sp>
          <p:nvSpPr>
            <p:cNvPr id="12316" name="Text Box 37">
              <a:extLst>
                <a:ext uri="{FF2B5EF4-FFF2-40B4-BE49-F238E27FC236}">
                  <a16:creationId xmlns:a16="http://schemas.microsoft.com/office/drawing/2014/main" id="{2EAB8F7B-6266-40D3-A9F4-A45DC5FD3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9" y="3430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4</a:t>
              </a:r>
            </a:p>
          </p:txBody>
        </p:sp>
        <p:sp>
          <p:nvSpPr>
            <p:cNvPr id="12317" name="Text Box 38">
              <a:extLst>
                <a:ext uri="{FF2B5EF4-FFF2-40B4-BE49-F238E27FC236}">
                  <a16:creationId xmlns:a16="http://schemas.microsoft.com/office/drawing/2014/main" id="{DA3E5F15-5892-4559-8AB5-1D24C3C10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614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12318" name="Text Box 39">
              <a:extLst>
                <a:ext uri="{FF2B5EF4-FFF2-40B4-BE49-F238E27FC236}">
                  <a16:creationId xmlns:a16="http://schemas.microsoft.com/office/drawing/2014/main" id="{EE0EAA24-05FC-4E69-B07F-E2C632EE0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" y="3067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12319" name="Text Box 40">
              <a:extLst>
                <a:ext uri="{FF2B5EF4-FFF2-40B4-BE49-F238E27FC236}">
                  <a16:creationId xmlns:a16="http://schemas.microsoft.com/office/drawing/2014/main" id="{4D3E2876-058D-4775-B902-41B273BD2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" y="3702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12320" name="Text Box 41">
              <a:extLst>
                <a:ext uri="{FF2B5EF4-FFF2-40B4-BE49-F238E27FC236}">
                  <a16:creationId xmlns:a16="http://schemas.microsoft.com/office/drawing/2014/main" id="{6E160E0E-BAE7-4532-9EBB-33F8731B7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0" y="3203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1</a:t>
              </a:r>
            </a:p>
          </p:txBody>
        </p:sp>
        <p:sp>
          <p:nvSpPr>
            <p:cNvPr id="12321" name="Text Box 42">
              <a:extLst>
                <a:ext uri="{FF2B5EF4-FFF2-40B4-BE49-F238E27FC236}">
                  <a16:creationId xmlns:a16="http://schemas.microsoft.com/office/drawing/2014/main" id="{152CE134-427B-4E68-AF10-7FB31BCEB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5" y="3226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5</a:t>
              </a:r>
            </a:p>
          </p:txBody>
        </p:sp>
        <p:sp>
          <p:nvSpPr>
            <p:cNvPr id="12322" name="Text Box 43">
              <a:extLst>
                <a:ext uri="{FF2B5EF4-FFF2-40B4-BE49-F238E27FC236}">
                  <a16:creationId xmlns:a16="http://schemas.microsoft.com/office/drawing/2014/main" id="{29232DD1-F76B-48E9-B76E-ED45518A0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2" y="3816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1</a:t>
              </a:r>
            </a:p>
          </p:txBody>
        </p:sp>
        <p:sp>
          <p:nvSpPr>
            <p:cNvPr id="12323" name="Text Box 44">
              <a:extLst>
                <a:ext uri="{FF2B5EF4-FFF2-40B4-BE49-F238E27FC236}">
                  <a16:creationId xmlns:a16="http://schemas.microsoft.com/office/drawing/2014/main" id="{0E5F057D-466E-4208-BEB7-94860C8B5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3543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4</a:t>
              </a:r>
            </a:p>
          </p:txBody>
        </p:sp>
        <p:sp>
          <p:nvSpPr>
            <p:cNvPr id="12324" name="Text Box 45">
              <a:extLst>
                <a:ext uri="{FF2B5EF4-FFF2-40B4-BE49-F238E27FC236}">
                  <a16:creationId xmlns:a16="http://schemas.microsoft.com/office/drawing/2014/main" id="{04B28CEB-7974-4872-BFF1-62504A97C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659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4</a:t>
              </a:r>
            </a:p>
          </p:txBody>
        </p:sp>
      </p:grpSp>
      <p:grpSp>
        <p:nvGrpSpPr>
          <p:cNvPr id="77870" name="Group 46">
            <a:extLst>
              <a:ext uri="{FF2B5EF4-FFF2-40B4-BE49-F238E27FC236}">
                <a16:creationId xmlns:a16="http://schemas.microsoft.com/office/drawing/2014/main" id="{BAE4EEAB-C2E4-4E55-A9A9-84C9D500F729}"/>
              </a:ext>
            </a:extLst>
          </p:cNvPr>
          <p:cNvGrpSpPr>
            <a:grpSpLocks/>
          </p:cNvGrpSpPr>
          <p:nvPr/>
        </p:nvGrpSpPr>
        <p:grpSpPr bwMode="auto">
          <a:xfrm>
            <a:off x="2060973" y="3942162"/>
            <a:ext cx="3511153" cy="1800225"/>
            <a:chOff x="793" y="2614"/>
            <a:chExt cx="2949" cy="1512"/>
          </a:xfrm>
        </p:grpSpPr>
        <p:sp>
          <p:nvSpPr>
            <p:cNvPr id="12305" name="Text Box 47">
              <a:extLst>
                <a:ext uri="{FF2B5EF4-FFF2-40B4-BE49-F238E27FC236}">
                  <a16:creationId xmlns:a16="http://schemas.microsoft.com/office/drawing/2014/main" id="{0841C241-72E9-4389-9E3C-4817E69480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3045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3</a:t>
              </a:r>
            </a:p>
          </p:txBody>
        </p:sp>
        <p:sp>
          <p:nvSpPr>
            <p:cNvPr id="12306" name="Text Box 48">
              <a:extLst>
                <a:ext uri="{FF2B5EF4-FFF2-40B4-BE49-F238E27FC236}">
                  <a16:creationId xmlns:a16="http://schemas.microsoft.com/office/drawing/2014/main" id="{1CECE969-C6F0-40B6-BB7A-CC4B80B2A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9" y="3430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3</a:t>
              </a:r>
            </a:p>
          </p:txBody>
        </p:sp>
        <p:sp>
          <p:nvSpPr>
            <p:cNvPr id="12307" name="Text Box 49">
              <a:extLst>
                <a:ext uri="{FF2B5EF4-FFF2-40B4-BE49-F238E27FC236}">
                  <a16:creationId xmlns:a16="http://schemas.microsoft.com/office/drawing/2014/main" id="{D17C7994-028D-4E70-A385-A62B74153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614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1</a:t>
              </a:r>
            </a:p>
          </p:txBody>
        </p:sp>
        <p:sp>
          <p:nvSpPr>
            <p:cNvPr id="12308" name="Text Box 50">
              <a:extLst>
                <a:ext uri="{FF2B5EF4-FFF2-40B4-BE49-F238E27FC236}">
                  <a16:creationId xmlns:a16="http://schemas.microsoft.com/office/drawing/2014/main" id="{3DF90988-D9D4-40CD-BC7F-33110749D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" y="3067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1</a:t>
              </a:r>
            </a:p>
          </p:txBody>
        </p:sp>
        <p:sp>
          <p:nvSpPr>
            <p:cNvPr id="12309" name="Text Box 51">
              <a:extLst>
                <a:ext uri="{FF2B5EF4-FFF2-40B4-BE49-F238E27FC236}">
                  <a16:creationId xmlns:a16="http://schemas.microsoft.com/office/drawing/2014/main" id="{74409B11-EAAB-4562-80F9-8DC94BFDF1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" y="3702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1</a:t>
              </a:r>
            </a:p>
          </p:txBody>
        </p:sp>
        <p:sp>
          <p:nvSpPr>
            <p:cNvPr id="12310" name="Text Box 52">
              <a:extLst>
                <a:ext uri="{FF2B5EF4-FFF2-40B4-BE49-F238E27FC236}">
                  <a16:creationId xmlns:a16="http://schemas.microsoft.com/office/drawing/2014/main" id="{038D863D-1D14-48EA-B9D3-58B880CFA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0" y="3203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2</a:t>
              </a:r>
            </a:p>
          </p:txBody>
        </p:sp>
        <p:sp>
          <p:nvSpPr>
            <p:cNvPr id="12311" name="Text Box 53">
              <a:extLst>
                <a:ext uri="{FF2B5EF4-FFF2-40B4-BE49-F238E27FC236}">
                  <a16:creationId xmlns:a16="http://schemas.microsoft.com/office/drawing/2014/main" id="{09B1AA9C-5E26-43DF-BE25-2B9A6A2303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5" y="3226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4</a:t>
              </a:r>
            </a:p>
          </p:txBody>
        </p:sp>
        <p:sp>
          <p:nvSpPr>
            <p:cNvPr id="12312" name="Text Box 54">
              <a:extLst>
                <a:ext uri="{FF2B5EF4-FFF2-40B4-BE49-F238E27FC236}">
                  <a16:creationId xmlns:a16="http://schemas.microsoft.com/office/drawing/2014/main" id="{55E863B4-3A86-438C-8B65-A22F5B335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2" y="3816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0</a:t>
              </a:r>
            </a:p>
          </p:txBody>
        </p:sp>
        <p:sp>
          <p:nvSpPr>
            <p:cNvPr id="12313" name="Text Box 55">
              <a:extLst>
                <a:ext uri="{FF2B5EF4-FFF2-40B4-BE49-F238E27FC236}">
                  <a16:creationId xmlns:a16="http://schemas.microsoft.com/office/drawing/2014/main" id="{CC112B88-DE3C-4FF9-91BA-EDC7BE5D2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3543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5</a:t>
              </a:r>
            </a:p>
          </p:txBody>
        </p:sp>
        <p:sp>
          <p:nvSpPr>
            <p:cNvPr id="12314" name="Text Box 56">
              <a:extLst>
                <a:ext uri="{FF2B5EF4-FFF2-40B4-BE49-F238E27FC236}">
                  <a16:creationId xmlns:a16="http://schemas.microsoft.com/office/drawing/2014/main" id="{367876B2-2997-4C88-AB8B-4D8E773BD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659"/>
              <a:ext cx="2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tr-TR" sz="1800"/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778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7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>
            <a:extLst>
              <a:ext uri="{FF2B5EF4-FFF2-40B4-BE49-F238E27FC236}">
                <a16:creationId xmlns:a16="http://schemas.microsoft.com/office/drawing/2014/main" id="{BBD05771-36A7-468F-BF93-F9686005F7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sz="1800" dirty="0">
                <a:latin typeface="Arial" panose="020B0604020202020204" pitchFamily="34" charset="0"/>
                <a:sym typeface="Symbol" panose="05050102010706020507" pitchFamily="18" charset="2"/>
              </a:rPr>
              <a:t>Kaynaktan hedefe olan akış seçilen herhangi bir yol ile artırılamıyorsa akış optimuma ulaşmıştır.</a:t>
            </a:r>
            <a:endParaRPr lang="en-US" altLang="tr-TR" sz="1800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buFontTx/>
              <a:buNone/>
            </a:pPr>
            <a:r>
              <a:rPr lang="en-US" altLang="tr-TR" sz="1800" dirty="0">
                <a:latin typeface="Arial" panose="020B0604020202020204" pitchFamily="34" charset="0"/>
                <a:sym typeface="Symbol" panose="05050102010706020507" pitchFamily="18" charset="2"/>
              </a:rPr>
              <a:t>		</a:t>
            </a: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flow(</a:t>
            </a:r>
            <a:r>
              <a:rPr lang="en-US" altLang="tr-TR" sz="1800" dirty="0">
                <a:solidFill>
                  <a:schemeClr val="accent2"/>
                </a:solidFill>
                <a:sym typeface="Symbol" panose="05050102010706020507" pitchFamily="18" charset="2"/>
              </a:rPr>
              <a:t>OA</a:t>
            </a: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)=1, flow(</a:t>
            </a:r>
            <a:r>
              <a:rPr lang="en-US" altLang="tr-TR" sz="1800" dirty="0">
                <a:solidFill>
                  <a:schemeClr val="accent2"/>
                </a:solidFill>
                <a:sym typeface="Symbol" panose="05050102010706020507" pitchFamily="18" charset="2"/>
              </a:rPr>
              <a:t>OB</a:t>
            </a: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)=5, flow(</a:t>
            </a:r>
            <a:r>
              <a:rPr lang="en-US" altLang="tr-TR" sz="1800" dirty="0">
                <a:solidFill>
                  <a:schemeClr val="accent2"/>
                </a:solidFill>
                <a:sym typeface="Symbol" panose="05050102010706020507" pitchFamily="18" charset="2"/>
              </a:rPr>
              <a:t>OC</a:t>
            </a: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)=4,</a:t>
            </a:r>
          </a:p>
          <a:p>
            <a:pPr eaLnBrk="1" hangingPunct="1">
              <a:buFontTx/>
              <a:buNone/>
            </a:pP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 	flow(</a:t>
            </a:r>
            <a:r>
              <a:rPr lang="en-US" altLang="tr-TR" sz="1800" dirty="0">
                <a:solidFill>
                  <a:schemeClr val="accent2"/>
                </a:solidFill>
                <a:sym typeface="Symbol" panose="05050102010706020507" pitchFamily="18" charset="2"/>
              </a:rPr>
              <a:t>AD</a:t>
            </a: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)=1, flow(</a:t>
            </a:r>
            <a:r>
              <a:rPr lang="en-US" altLang="tr-TR" sz="1800" dirty="0">
                <a:solidFill>
                  <a:schemeClr val="accent2"/>
                </a:solidFill>
                <a:sym typeface="Symbol" panose="05050102010706020507" pitchFamily="18" charset="2"/>
              </a:rPr>
              <a:t>BD</a:t>
            </a: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)=4, flow(</a:t>
            </a:r>
            <a:r>
              <a:rPr lang="en-US" altLang="tr-TR" sz="1800" dirty="0">
                <a:solidFill>
                  <a:schemeClr val="accent2"/>
                </a:solidFill>
                <a:sym typeface="Symbol" panose="05050102010706020507" pitchFamily="18" charset="2"/>
              </a:rPr>
              <a:t>BC</a:t>
            </a: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)=1,</a:t>
            </a:r>
          </a:p>
          <a:p>
            <a:pPr eaLnBrk="1" hangingPunct="1">
              <a:buFontTx/>
              <a:buNone/>
            </a:pP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 	flow(</a:t>
            </a:r>
            <a:r>
              <a:rPr lang="en-US" altLang="tr-TR" sz="1800" dirty="0">
                <a:solidFill>
                  <a:schemeClr val="accent2"/>
                </a:solidFill>
                <a:sym typeface="Symbol" panose="05050102010706020507" pitchFamily="18" charset="2"/>
              </a:rPr>
              <a:t>DT</a:t>
            </a: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)=5, flow(</a:t>
            </a:r>
            <a:r>
              <a:rPr lang="en-US" altLang="tr-TR" sz="1800" dirty="0">
                <a:solidFill>
                  <a:schemeClr val="accent2"/>
                </a:solidFill>
                <a:sym typeface="Symbol" panose="05050102010706020507" pitchFamily="18" charset="2"/>
              </a:rPr>
              <a:t>CT</a:t>
            </a: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)=5.</a:t>
            </a:r>
          </a:p>
          <a:p>
            <a:pPr eaLnBrk="1" hangingPunct="1">
              <a:buFontTx/>
              <a:buNone/>
            </a:pPr>
            <a:r>
              <a:rPr lang="tr-TR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Toplam akış</a:t>
            </a:r>
            <a:endParaRPr lang="en-US" altLang="tr-TR" sz="1800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buFontTx/>
              <a:buNone/>
            </a:pPr>
            <a:r>
              <a:rPr lang="en-US" altLang="tr-TR" sz="18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		5 + 4 + 1 = 10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22B7E554-C4F2-475E-8E48-EF20AB0A6B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sz="2400"/>
              <a:t>Hesaplama adımları::Algoritma sonlanması</a:t>
            </a:r>
            <a:endParaRPr lang="en-US" altLang="tr-TR" sz="2400" dirty="0"/>
          </a:p>
        </p:txBody>
      </p:sp>
      <p:sp>
        <p:nvSpPr>
          <p:cNvPr id="13316" name="Text Box 19">
            <a:extLst>
              <a:ext uri="{FF2B5EF4-FFF2-40B4-BE49-F238E27FC236}">
                <a16:creationId xmlns:a16="http://schemas.microsoft.com/office/drawing/2014/main" id="{531568D9-3D9D-4B2A-9EF5-C21ABFA8F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141" y="5238750"/>
            <a:ext cx="4589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tr-TR" altLang="tr-TR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108185"/>
            <a:ext cx="6257925" cy="3162300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Linear</a:t>
            </a:r>
            <a:r>
              <a:rPr lang="tr-TR" dirty="0"/>
              <a:t> model of a </a:t>
            </a:r>
            <a:r>
              <a:rPr lang="tr-TR" dirty="0" err="1"/>
              <a:t>maxflow</a:t>
            </a:r>
            <a:r>
              <a:rPr lang="tr-TR" dirty="0"/>
              <a:t> network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986" y="1429334"/>
            <a:ext cx="1738748" cy="28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86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Birden fazla kaynak ve/veya hedef düğüm olması durumu</a:t>
            </a: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Multi-</a:t>
            </a:r>
            <a:r>
              <a:rPr lang="tr-TR" dirty="0" err="1"/>
              <a:t>source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Multi-</a:t>
            </a:r>
            <a:r>
              <a:rPr lang="tr-TR" dirty="0" err="1"/>
              <a:t>Sink</a:t>
            </a:r>
            <a:r>
              <a:rPr lang="tr-TR" dirty="0"/>
              <a:t> Case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27" y="1789646"/>
            <a:ext cx="3814763" cy="215026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789646"/>
            <a:ext cx="4521994" cy="213598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1211496"/>
            <a:ext cx="2234282" cy="32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6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9F2D8AF5-0F6F-6692-800E-1EEB6FCC9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Unvan 3">
            <a:extLst>
              <a:ext uri="{FF2B5EF4-FFF2-40B4-BE49-F238E27FC236}">
                <a16:creationId xmlns:a16="http://schemas.microsoft.com/office/drawing/2014/main" id="{59697D42-DFE9-4B1F-AFC9-FD63B2CF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 Güvenli Yol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C3ECDB-4D43-4127-A918-53458613F418}"/>
              </a:ext>
            </a:extLst>
          </p:cNvPr>
          <p:cNvSpPr/>
          <p:nvPr/>
        </p:nvSpPr>
        <p:spPr>
          <a:xfrm>
            <a:off x="1729740" y="4111110"/>
            <a:ext cx="35814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880564-C023-412E-BB5F-92B1A7E3D820}"/>
              </a:ext>
            </a:extLst>
          </p:cNvPr>
          <p:cNvSpPr/>
          <p:nvPr/>
        </p:nvSpPr>
        <p:spPr>
          <a:xfrm>
            <a:off x="2545080" y="3615810"/>
            <a:ext cx="35814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FFF102-29E1-473D-A48C-603006BA58AA}"/>
              </a:ext>
            </a:extLst>
          </p:cNvPr>
          <p:cNvSpPr/>
          <p:nvPr/>
        </p:nvSpPr>
        <p:spPr>
          <a:xfrm>
            <a:off x="3621665" y="4446390"/>
            <a:ext cx="35814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36715B-B5DF-42F8-809D-47090EC0F4DE}"/>
              </a:ext>
            </a:extLst>
          </p:cNvPr>
          <p:cNvSpPr/>
          <p:nvPr/>
        </p:nvSpPr>
        <p:spPr>
          <a:xfrm>
            <a:off x="3588139" y="3446027"/>
            <a:ext cx="35814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D0D1B5-6767-4B5D-9950-C203AD1E72B4}"/>
              </a:ext>
            </a:extLst>
          </p:cNvPr>
          <p:cNvSpPr/>
          <p:nvPr/>
        </p:nvSpPr>
        <p:spPr>
          <a:xfrm>
            <a:off x="4695444" y="4284465"/>
            <a:ext cx="35814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A21F88-8379-411E-8BFB-D8378577C4DA}"/>
              </a:ext>
            </a:extLst>
          </p:cNvPr>
          <p:cNvSpPr/>
          <p:nvPr/>
        </p:nvSpPr>
        <p:spPr>
          <a:xfrm>
            <a:off x="5007102" y="3429000"/>
            <a:ext cx="35814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550124-3AC7-431E-B5F9-7A53A4FF43FE}"/>
              </a:ext>
            </a:extLst>
          </p:cNvPr>
          <p:cNvSpPr/>
          <p:nvPr/>
        </p:nvSpPr>
        <p:spPr>
          <a:xfrm>
            <a:off x="6096002" y="3882510"/>
            <a:ext cx="358140" cy="323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7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38BD3D63-7A05-4539-9935-B90AEF501A18}"/>
              </a:ext>
            </a:extLst>
          </p:cNvPr>
          <p:cNvCxnSpPr>
            <a:stCxn id="5" idx="7"/>
            <a:endCxn id="6" idx="3"/>
          </p:cNvCxnSpPr>
          <p:nvPr/>
        </p:nvCxnSpPr>
        <p:spPr>
          <a:xfrm flipV="1">
            <a:off x="2035432" y="3892233"/>
            <a:ext cx="562097" cy="26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E90E10C5-C2BC-47A8-8B01-89CFAE09D4C8}"/>
              </a:ext>
            </a:extLst>
          </p:cNvPr>
          <p:cNvCxnSpPr>
            <a:stCxn id="5" idx="5"/>
            <a:endCxn id="7" idx="2"/>
          </p:cNvCxnSpPr>
          <p:nvPr/>
        </p:nvCxnSpPr>
        <p:spPr>
          <a:xfrm>
            <a:off x="2035432" y="4387533"/>
            <a:ext cx="1586233" cy="22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B0A1E4DD-AE52-4B47-AFF0-8166695F19CA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2903220" y="3607951"/>
            <a:ext cx="684919" cy="16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598B646C-BF3E-4BB1-9E6F-96D62516C908}"/>
              </a:ext>
            </a:extLst>
          </p:cNvPr>
          <p:cNvCxnSpPr>
            <a:stCxn id="6" idx="5"/>
          </p:cNvCxnSpPr>
          <p:nvPr/>
        </p:nvCxnSpPr>
        <p:spPr>
          <a:xfrm>
            <a:off x="2850772" y="3892233"/>
            <a:ext cx="696719" cy="70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49EC4882-B8C9-4AC3-A513-3484041E6225}"/>
              </a:ext>
            </a:extLst>
          </p:cNvPr>
          <p:cNvCxnSpPr>
            <a:cxnSpLocks/>
            <a:stCxn id="7" idx="0"/>
            <a:endCxn id="8" idx="4"/>
          </p:cNvCxnSpPr>
          <p:nvPr/>
        </p:nvCxnSpPr>
        <p:spPr>
          <a:xfrm flipH="1" flipV="1">
            <a:off x="3767209" y="3769876"/>
            <a:ext cx="33526" cy="676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E5202297-F36E-4C83-B3E8-AF4471220589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3946279" y="3590925"/>
            <a:ext cx="1060823" cy="1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161CA6E8-D85A-43FC-8546-FBF7C6483E29}"/>
              </a:ext>
            </a:extLst>
          </p:cNvPr>
          <p:cNvCxnSpPr>
            <a:stCxn id="8" idx="6"/>
            <a:endCxn id="9" idx="1"/>
          </p:cNvCxnSpPr>
          <p:nvPr/>
        </p:nvCxnSpPr>
        <p:spPr>
          <a:xfrm>
            <a:off x="3946279" y="3607951"/>
            <a:ext cx="801614" cy="723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1006256F-91BC-4E13-9525-56DBDDD2D32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3979804" y="4446390"/>
            <a:ext cx="715640" cy="16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DB1754A0-B7E8-4A2A-BBF5-A7CBB93BF5EA}"/>
              </a:ext>
            </a:extLst>
          </p:cNvPr>
          <p:cNvCxnSpPr>
            <a:stCxn id="9" idx="6"/>
            <a:endCxn id="11" idx="2"/>
          </p:cNvCxnSpPr>
          <p:nvPr/>
        </p:nvCxnSpPr>
        <p:spPr>
          <a:xfrm flipV="1">
            <a:off x="5053584" y="4044435"/>
            <a:ext cx="1042418" cy="401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A8B9411B-098B-4586-8EA1-6B5C6786087E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5365242" y="3590925"/>
            <a:ext cx="730760" cy="45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740B3390-DF8B-4BF9-8D8F-76CEB1217BE3}"/>
              </a:ext>
            </a:extLst>
          </p:cNvPr>
          <p:cNvSpPr txBox="1"/>
          <p:nvPr/>
        </p:nvSpPr>
        <p:spPr>
          <a:xfrm>
            <a:off x="2116766" y="3790416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.2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6770D3A6-62F0-4EAA-A4D0-00B7AEBD5221}"/>
              </a:ext>
            </a:extLst>
          </p:cNvPr>
          <p:cNvSpPr txBox="1"/>
          <p:nvPr/>
        </p:nvSpPr>
        <p:spPr>
          <a:xfrm>
            <a:off x="2568002" y="4229518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.9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AAA2F898-ECB8-4191-9DB7-E2DAF73A3687}"/>
              </a:ext>
            </a:extLst>
          </p:cNvPr>
          <p:cNvSpPr txBox="1"/>
          <p:nvPr/>
        </p:nvSpPr>
        <p:spPr>
          <a:xfrm>
            <a:off x="3104294" y="3434359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.8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1CD53127-90E9-44D3-8FEF-91884F9E64D3}"/>
              </a:ext>
            </a:extLst>
          </p:cNvPr>
          <p:cNvSpPr txBox="1"/>
          <p:nvPr/>
        </p:nvSpPr>
        <p:spPr>
          <a:xfrm>
            <a:off x="3156745" y="4044157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.6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7C7B5188-E315-4020-AD42-4FF806BFBEA0}"/>
              </a:ext>
            </a:extLst>
          </p:cNvPr>
          <p:cNvSpPr txBox="1"/>
          <p:nvPr/>
        </p:nvSpPr>
        <p:spPr>
          <a:xfrm>
            <a:off x="3721519" y="3973642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.1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FA30ACCB-F123-404C-9636-ED3479A363DD}"/>
              </a:ext>
            </a:extLst>
          </p:cNvPr>
          <p:cNvSpPr txBox="1"/>
          <p:nvPr/>
        </p:nvSpPr>
        <p:spPr>
          <a:xfrm>
            <a:off x="4259010" y="4307890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.3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9A4AAEC0-B71F-47F0-A9A8-1539A42E9415}"/>
              </a:ext>
            </a:extLst>
          </p:cNvPr>
          <p:cNvSpPr txBox="1"/>
          <p:nvPr/>
        </p:nvSpPr>
        <p:spPr>
          <a:xfrm>
            <a:off x="4263130" y="3752850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.4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75426B0C-1B90-497E-84A7-33D5183EB595}"/>
              </a:ext>
            </a:extLst>
          </p:cNvPr>
          <p:cNvSpPr txBox="1"/>
          <p:nvPr/>
        </p:nvSpPr>
        <p:spPr>
          <a:xfrm>
            <a:off x="4400395" y="3371384"/>
            <a:ext cx="4026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.35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6B1EBADD-6C7E-4086-B636-9B3613FCA6F3}"/>
              </a:ext>
            </a:extLst>
          </p:cNvPr>
          <p:cNvSpPr txBox="1"/>
          <p:nvPr/>
        </p:nvSpPr>
        <p:spPr>
          <a:xfrm>
            <a:off x="5624452" y="3615810"/>
            <a:ext cx="4715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50" dirty="0"/>
              <a:t>.5</a:t>
            </a: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9BAAAF89-7075-4363-9CA0-00D01180D803}"/>
              </a:ext>
            </a:extLst>
          </p:cNvPr>
          <p:cNvSpPr txBox="1"/>
          <p:nvPr/>
        </p:nvSpPr>
        <p:spPr>
          <a:xfrm>
            <a:off x="5365242" y="4206360"/>
            <a:ext cx="4026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.25</a:t>
            </a:r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A5D8D594-4453-4BD5-BE3A-01A284242BD8}"/>
              </a:ext>
            </a:extLst>
          </p:cNvPr>
          <p:cNvSpPr txBox="1"/>
          <p:nvPr/>
        </p:nvSpPr>
        <p:spPr>
          <a:xfrm>
            <a:off x="1013460" y="2609850"/>
            <a:ext cx="53238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Şebekede her bir arkın güvenirliği gösterilmiştir. En güvenli yol hangisidir ? </a:t>
            </a:r>
          </a:p>
        </p:txBody>
      </p:sp>
    </p:spTree>
    <p:extLst>
      <p:ext uri="{BB962C8B-B14F-4D97-AF65-F5344CB8AC3E}">
        <p14:creationId xmlns:p14="http://schemas.microsoft.com/office/powerpoint/2010/main" val="1655599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148D11-9826-4798-9433-50678EE9F7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>
                <a:solidFill>
                  <a:srgbClr val="EA6131"/>
                </a:solidFill>
              </a:rPr>
              <a:t>Y</a:t>
            </a:r>
            <a:r>
              <a:rPr lang="tr-TR" dirty="0" err="1"/>
              <a:t>önlendirmesiz</a:t>
            </a:r>
            <a:r>
              <a:rPr lang="tr-TR" dirty="0"/>
              <a:t> Y</a:t>
            </a:r>
            <a:r>
              <a:rPr lang="tr-TR" dirty="0">
                <a:solidFill>
                  <a:srgbClr val="EA6131"/>
                </a:solidFill>
              </a:rPr>
              <a:t>o</a:t>
            </a:r>
            <a:r>
              <a:rPr lang="tr-TR" dirty="0"/>
              <a:t>llar</a:t>
            </a:r>
          </a:p>
        </p:txBody>
      </p:sp>
    </p:spTree>
    <p:extLst>
      <p:ext uri="{BB962C8B-B14F-4D97-AF65-F5344CB8AC3E}">
        <p14:creationId xmlns:p14="http://schemas.microsoft.com/office/powerpoint/2010/main" val="2093729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485D50-28AD-4D61-992C-01661DB45856}"/>
              </a:ext>
            </a:extLst>
          </p:cNvPr>
          <p:cNvSpPr/>
          <p:nvPr/>
        </p:nvSpPr>
        <p:spPr>
          <a:xfrm>
            <a:off x="2407444" y="2804096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AF0E8B-FDA6-48D7-9EB9-6425106BF207}"/>
              </a:ext>
            </a:extLst>
          </p:cNvPr>
          <p:cNvSpPr/>
          <p:nvPr/>
        </p:nvSpPr>
        <p:spPr>
          <a:xfrm>
            <a:off x="3036094" y="3347021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333DFA-B7B4-4E7C-8D95-7FBE203D8234}"/>
              </a:ext>
            </a:extLst>
          </p:cNvPr>
          <p:cNvSpPr/>
          <p:nvPr/>
        </p:nvSpPr>
        <p:spPr>
          <a:xfrm>
            <a:off x="3036094" y="2268314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AAEA8D0-10AC-4ABF-B6F9-AF2A2697E854}"/>
              </a:ext>
            </a:extLst>
          </p:cNvPr>
          <p:cNvSpPr/>
          <p:nvPr/>
        </p:nvSpPr>
        <p:spPr>
          <a:xfrm>
            <a:off x="4136231" y="2268314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54172D-AD7E-4760-804F-1CD836D7DBB2}"/>
              </a:ext>
            </a:extLst>
          </p:cNvPr>
          <p:cNvSpPr/>
          <p:nvPr/>
        </p:nvSpPr>
        <p:spPr>
          <a:xfrm>
            <a:off x="4136231" y="3347021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E4B20F-FED8-48CD-B8A0-2516B788E9FE}"/>
              </a:ext>
            </a:extLst>
          </p:cNvPr>
          <p:cNvSpPr/>
          <p:nvPr/>
        </p:nvSpPr>
        <p:spPr>
          <a:xfrm>
            <a:off x="4786313" y="2804096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5B8D72-A515-495A-A873-7CCAA3B2ED9D}"/>
              </a:ext>
            </a:extLst>
          </p:cNvPr>
          <p:cNvCxnSpPr>
            <a:endCxn id="2" idx="2"/>
          </p:cNvCxnSpPr>
          <p:nvPr/>
        </p:nvCxnSpPr>
        <p:spPr>
          <a:xfrm>
            <a:off x="2143125" y="2952242"/>
            <a:ext cx="264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B654FD-4925-4765-AB6B-E0C5F7932807}"/>
              </a:ext>
            </a:extLst>
          </p:cNvPr>
          <p:cNvCxnSpPr>
            <a:cxnSpLocks/>
            <a:stCxn id="2" idx="7"/>
            <a:endCxn id="4" idx="2"/>
          </p:cNvCxnSpPr>
          <p:nvPr/>
        </p:nvCxnSpPr>
        <p:spPr>
          <a:xfrm flipV="1">
            <a:off x="2658332" y="2416460"/>
            <a:ext cx="377762" cy="431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58C5CB-ABD2-40F4-8617-EC2BE4154592}"/>
              </a:ext>
            </a:extLst>
          </p:cNvPr>
          <p:cNvCxnSpPr>
            <a:stCxn id="2" idx="5"/>
            <a:endCxn id="3" idx="2"/>
          </p:cNvCxnSpPr>
          <p:nvPr/>
        </p:nvCxnSpPr>
        <p:spPr>
          <a:xfrm>
            <a:off x="2658332" y="3056997"/>
            <a:ext cx="377762" cy="43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627942-0631-42F8-9F18-AFB1A19BD57D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330028" y="2416460"/>
            <a:ext cx="80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B14583-C941-4697-9D13-ED32B6A62D1F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3330028" y="3495167"/>
            <a:ext cx="80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7BCF1B-ACB2-40E7-822E-5768BA2D92D5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>
            <a:off x="4430166" y="2416460"/>
            <a:ext cx="399193" cy="431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36BB26-ADA0-4415-8ADF-096CA168D2CA}"/>
              </a:ext>
            </a:extLst>
          </p:cNvPr>
          <p:cNvCxnSpPr>
            <a:stCxn id="6" idx="6"/>
            <a:endCxn id="7" idx="3"/>
          </p:cNvCxnSpPr>
          <p:nvPr/>
        </p:nvCxnSpPr>
        <p:spPr>
          <a:xfrm flipV="1">
            <a:off x="4430166" y="3056997"/>
            <a:ext cx="399193" cy="43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BC19A6-B3B7-4F16-BA5E-3C2AEA2857C5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4283198" y="2564607"/>
            <a:ext cx="0" cy="78241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B2C018-5E4F-488B-BFBF-B393FDD42ABE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183061" y="2564607"/>
            <a:ext cx="0" cy="78241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2474AC-8C70-42FC-BAB6-DB3FC2941404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3286982" y="2521215"/>
            <a:ext cx="892295" cy="86919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1F3C9C-F390-4B39-91C4-3D8654A47F9E}"/>
              </a:ext>
            </a:extLst>
          </p:cNvPr>
          <p:cNvCxnSpPr>
            <a:stCxn id="7" idx="6"/>
          </p:cNvCxnSpPr>
          <p:nvPr/>
        </p:nvCxnSpPr>
        <p:spPr>
          <a:xfrm>
            <a:off x="5080247" y="2952242"/>
            <a:ext cx="277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A2B94F-2249-4D64-B8A4-FD723C17ED98}"/>
              </a:ext>
            </a:extLst>
          </p:cNvPr>
          <p:cNvSpPr txBox="1"/>
          <p:nvPr/>
        </p:nvSpPr>
        <p:spPr>
          <a:xfrm>
            <a:off x="2583580" y="2453023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50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6FE045-CA7E-48CC-B11D-51223D08CAD0}"/>
              </a:ext>
            </a:extLst>
          </p:cNvPr>
          <p:cNvSpPr txBox="1"/>
          <p:nvPr/>
        </p:nvSpPr>
        <p:spPr>
          <a:xfrm>
            <a:off x="2586575" y="3156743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30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ECACDE-D0CC-4B07-8EF0-A7902E207B30}"/>
              </a:ext>
            </a:extLst>
          </p:cNvPr>
          <p:cNvSpPr txBox="1"/>
          <p:nvPr/>
        </p:nvSpPr>
        <p:spPr>
          <a:xfrm>
            <a:off x="2939990" y="2810608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25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D46234-3435-4901-9F5E-BE4D84DC0A25}"/>
              </a:ext>
            </a:extLst>
          </p:cNvPr>
          <p:cNvSpPr txBox="1"/>
          <p:nvPr/>
        </p:nvSpPr>
        <p:spPr>
          <a:xfrm>
            <a:off x="3546797" y="2191839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563B06-CC37-4054-AC26-6770EB0E2BD2}"/>
              </a:ext>
            </a:extLst>
          </p:cNvPr>
          <p:cNvSpPr txBox="1"/>
          <p:nvPr/>
        </p:nvSpPr>
        <p:spPr>
          <a:xfrm>
            <a:off x="3600117" y="2693459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C005E7-6AD5-4F73-97F3-AD1433A19BAA}"/>
              </a:ext>
            </a:extLst>
          </p:cNvPr>
          <p:cNvSpPr txBox="1"/>
          <p:nvPr/>
        </p:nvSpPr>
        <p:spPr>
          <a:xfrm>
            <a:off x="3539745" y="3290500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75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1A5C19-CACC-4D92-8E04-4FB01DD709F9}"/>
              </a:ext>
            </a:extLst>
          </p:cNvPr>
          <p:cNvSpPr txBox="1"/>
          <p:nvPr/>
        </p:nvSpPr>
        <p:spPr>
          <a:xfrm>
            <a:off x="4227280" y="2779997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30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9567AD-8882-4832-8222-4AC113C8E022}"/>
              </a:ext>
            </a:extLst>
          </p:cNvPr>
          <p:cNvSpPr txBox="1"/>
          <p:nvPr/>
        </p:nvSpPr>
        <p:spPr>
          <a:xfrm>
            <a:off x="4563335" y="2422342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55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053DC2-FA35-433B-9147-D4CDACF42F7B}"/>
              </a:ext>
            </a:extLst>
          </p:cNvPr>
          <p:cNvSpPr txBox="1"/>
          <p:nvPr/>
        </p:nvSpPr>
        <p:spPr>
          <a:xfrm>
            <a:off x="4619252" y="3152001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30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A6E207-529E-47BF-851A-C3A653354A75}"/>
              </a:ext>
            </a:extLst>
          </p:cNvPr>
          <p:cNvSpPr txBox="1"/>
          <p:nvPr/>
        </p:nvSpPr>
        <p:spPr>
          <a:xfrm>
            <a:off x="1994902" y="2804095"/>
            <a:ext cx="2359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8028CE-9C94-45BF-A57B-257AF0352DF3}"/>
              </a:ext>
            </a:extLst>
          </p:cNvPr>
          <p:cNvSpPr txBox="1"/>
          <p:nvPr/>
        </p:nvSpPr>
        <p:spPr>
          <a:xfrm>
            <a:off x="5325251" y="2804095"/>
            <a:ext cx="2359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f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F56419-9F76-4C53-9816-BD065581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 Durum</a:t>
            </a:r>
          </a:p>
        </p:txBody>
      </p:sp>
    </p:spTree>
    <p:extLst>
      <p:ext uri="{BB962C8B-B14F-4D97-AF65-F5344CB8AC3E}">
        <p14:creationId xmlns:p14="http://schemas.microsoft.com/office/powerpoint/2010/main" val="377880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174FB-5B0B-416D-9BC5-82591E5FA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Varsayım: </a:t>
            </a:r>
            <a:r>
              <a:rPr lang="tr-TR" dirty="0" err="1"/>
              <a:t>Yönlendirmesiz</a:t>
            </a:r>
            <a:r>
              <a:rPr lang="tr-TR" dirty="0"/>
              <a:t> dallar aslında iki yönde iki dal olarak varsayılır ve bu dallardan sadece birinde akış olabilir.</a:t>
            </a:r>
          </a:p>
          <a:p>
            <a:r>
              <a:rPr lang="tr-TR" dirty="0"/>
              <a:t>İki yönlü akışın birinin sıfıra eşit olma şartı kısıt olarak tanımlanır.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02F793-1969-4234-A3B8-E1E7B9D1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Doğrusal Olmayan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1A06A4-0D8C-41D9-A4BE-D2F2D80AD3A2}"/>
              </a:ext>
            </a:extLst>
          </p:cNvPr>
          <p:cNvSpPr/>
          <p:nvPr/>
        </p:nvSpPr>
        <p:spPr>
          <a:xfrm>
            <a:off x="4153759" y="3765629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F49020-CC0A-4482-B16F-D852B41B568D}"/>
              </a:ext>
            </a:extLst>
          </p:cNvPr>
          <p:cNvSpPr/>
          <p:nvPr/>
        </p:nvSpPr>
        <p:spPr>
          <a:xfrm>
            <a:off x="4782409" y="4308554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F55620-55C8-4867-800C-8719E0FB4D1F}"/>
              </a:ext>
            </a:extLst>
          </p:cNvPr>
          <p:cNvSpPr/>
          <p:nvPr/>
        </p:nvSpPr>
        <p:spPr>
          <a:xfrm>
            <a:off x="4782409" y="3229848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BB87F-97E9-482A-8F9B-879714FDFB5D}"/>
              </a:ext>
            </a:extLst>
          </p:cNvPr>
          <p:cNvSpPr/>
          <p:nvPr/>
        </p:nvSpPr>
        <p:spPr>
          <a:xfrm>
            <a:off x="5882546" y="3229848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8A1F57-15C8-447B-9E1D-DB27FEE34B4B}"/>
              </a:ext>
            </a:extLst>
          </p:cNvPr>
          <p:cNvSpPr/>
          <p:nvPr/>
        </p:nvSpPr>
        <p:spPr>
          <a:xfrm>
            <a:off x="5882546" y="4308554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3AE4B9-720A-4E61-8A49-950C4D7F8FD9}"/>
              </a:ext>
            </a:extLst>
          </p:cNvPr>
          <p:cNvSpPr/>
          <p:nvPr/>
        </p:nvSpPr>
        <p:spPr>
          <a:xfrm>
            <a:off x="6532628" y="3765629"/>
            <a:ext cx="293934" cy="296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022A05-3BA2-4BE7-972B-E09E42A6400D}"/>
              </a:ext>
            </a:extLst>
          </p:cNvPr>
          <p:cNvCxnSpPr>
            <a:endCxn id="5" idx="2"/>
          </p:cNvCxnSpPr>
          <p:nvPr/>
        </p:nvCxnSpPr>
        <p:spPr>
          <a:xfrm>
            <a:off x="3889440" y="3913775"/>
            <a:ext cx="264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9FB8C6-8BDF-4440-9122-F8AE255A8477}"/>
              </a:ext>
            </a:extLst>
          </p:cNvPr>
          <p:cNvCxnSpPr>
            <a:cxnSpLocks/>
            <a:stCxn id="5" idx="7"/>
            <a:endCxn id="7" idx="2"/>
          </p:cNvCxnSpPr>
          <p:nvPr/>
        </p:nvCxnSpPr>
        <p:spPr>
          <a:xfrm flipV="1">
            <a:off x="4404647" y="3377994"/>
            <a:ext cx="377762" cy="431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32C3F1-2976-4DBF-93EA-9248E5E2A329}"/>
              </a:ext>
            </a:extLst>
          </p:cNvPr>
          <p:cNvCxnSpPr>
            <a:stCxn id="5" idx="5"/>
            <a:endCxn id="6" idx="2"/>
          </p:cNvCxnSpPr>
          <p:nvPr/>
        </p:nvCxnSpPr>
        <p:spPr>
          <a:xfrm>
            <a:off x="4404647" y="4018531"/>
            <a:ext cx="377762" cy="43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81BEED-A8AC-4408-A909-23E361C55E8C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076343" y="3377994"/>
            <a:ext cx="80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D1A822-3DF7-413E-BBC4-71D4D9AE4B12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5076343" y="4456700"/>
            <a:ext cx="806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15AE49-8439-4A38-B054-38AF3CF48036}"/>
              </a:ext>
            </a:extLst>
          </p:cNvPr>
          <p:cNvCxnSpPr>
            <a:cxnSpLocks/>
            <a:stCxn id="8" idx="6"/>
            <a:endCxn id="10" idx="1"/>
          </p:cNvCxnSpPr>
          <p:nvPr/>
        </p:nvCxnSpPr>
        <p:spPr>
          <a:xfrm>
            <a:off x="6176481" y="3377994"/>
            <a:ext cx="399193" cy="431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771472-F759-42BD-AC9F-088FA6E69CAA}"/>
              </a:ext>
            </a:extLst>
          </p:cNvPr>
          <p:cNvCxnSpPr>
            <a:stCxn id="9" idx="6"/>
            <a:endCxn id="10" idx="3"/>
          </p:cNvCxnSpPr>
          <p:nvPr/>
        </p:nvCxnSpPr>
        <p:spPr>
          <a:xfrm flipV="1">
            <a:off x="6176481" y="4018531"/>
            <a:ext cx="399193" cy="43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19CF14-FCBD-4EB3-9028-DD8B88B3F27C}"/>
              </a:ext>
            </a:extLst>
          </p:cNvPr>
          <p:cNvCxnSpPr>
            <a:stCxn id="10" idx="6"/>
          </p:cNvCxnSpPr>
          <p:nvPr/>
        </p:nvCxnSpPr>
        <p:spPr>
          <a:xfrm>
            <a:off x="6826562" y="3913775"/>
            <a:ext cx="277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836D636-245D-43E6-885A-05E7F56610FB}"/>
              </a:ext>
            </a:extLst>
          </p:cNvPr>
          <p:cNvSpPr txBox="1"/>
          <p:nvPr/>
        </p:nvSpPr>
        <p:spPr>
          <a:xfrm>
            <a:off x="4329895" y="3414557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98A14-7AB9-48C0-AF73-E45C5B945E3E}"/>
              </a:ext>
            </a:extLst>
          </p:cNvPr>
          <p:cNvSpPr txBox="1"/>
          <p:nvPr/>
        </p:nvSpPr>
        <p:spPr>
          <a:xfrm>
            <a:off x="4332890" y="4118277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30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3579A0-3C50-40F9-B6E4-9EE2C66F2D14}"/>
              </a:ext>
            </a:extLst>
          </p:cNvPr>
          <p:cNvSpPr txBox="1"/>
          <p:nvPr/>
        </p:nvSpPr>
        <p:spPr>
          <a:xfrm>
            <a:off x="4686305" y="3772142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89055A-6C1F-4784-B0FB-314F8FA73A7E}"/>
              </a:ext>
            </a:extLst>
          </p:cNvPr>
          <p:cNvSpPr txBox="1"/>
          <p:nvPr/>
        </p:nvSpPr>
        <p:spPr>
          <a:xfrm>
            <a:off x="5293112" y="3153373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62C5F-E097-4FCE-ADB1-D4DABD3A5DE4}"/>
              </a:ext>
            </a:extLst>
          </p:cNvPr>
          <p:cNvSpPr txBox="1"/>
          <p:nvPr/>
        </p:nvSpPr>
        <p:spPr>
          <a:xfrm>
            <a:off x="5346432" y="3654993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198F4B-43FD-49E9-8073-D517E7F46922}"/>
              </a:ext>
            </a:extLst>
          </p:cNvPr>
          <p:cNvSpPr txBox="1"/>
          <p:nvPr/>
        </p:nvSpPr>
        <p:spPr>
          <a:xfrm>
            <a:off x="5286060" y="4252034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091F42-F105-4589-87CF-0A26B8FC8C75}"/>
              </a:ext>
            </a:extLst>
          </p:cNvPr>
          <p:cNvSpPr txBox="1"/>
          <p:nvPr/>
        </p:nvSpPr>
        <p:spPr>
          <a:xfrm>
            <a:off x="5973595" y="3741531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B37471-FE56-49F1-8C59-3D2982C9967D}"/>
              </a:ext>
            </a:extLst>
          </p:cNvPr>
          <p:cNvSpPr txBox="1"/>
          <p:nvPr/>
        </p:nvSpPr>
        <p:spPr>
          <a:xfrm>
            <a:off x="6309650" y="3383875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94A207-6817-4524-9345-4506B704CF21}"/>
              </a:ext>
            </a:extLst>
          </p:cNvPr>
          <p:cNvSpPr txBox="1"/>
          <p:nvPr/>
        </p:nvSpPr>
        <p:spPr>
          <a:xfrm>
            <a:off x="6365567" y="4113535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5FB091-079D-43EB-B5F4-AC9AB9F42043}"/>
              </a:ext>
            </a:extLst>
          </p:cNvPr>
          <p:cNvSpPr txBox="1"/>
          <p:nvPr/>
        </p:nvSpPr>
        <p:spPr>
          <a:xfrm>
            <a:off x="3741217" y="3765629"/>
            <a:ext cx="2359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4426BB-6299-4B0D-9E57-96730AE40E5B}"/>
              </a:ext>
            </a:extLst>
          </p:cNvPr>
          <p:cNvSpPr txBox="1"/>
          <p:nvPr/>
        </p:nvSpPr>
        <p:spPr>
          <a:xfrm>
            <a:off x="7071566" y="3765629"/>
            <a:ext cx="2359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92F714-CDB8-4D4B-8A73-E5F31105D411}"/>
              </a:ext>
            </a:extLst>
          </p:cNvPr>
          <p:cNvCxnSpPr>
            <a:stCxn id="7" idx="4"/>
            <a:endCxn id="9" idx="2"/>
          </p:cNvCxnSpPr>
          <p:nvPr/>
        </p:nvCxnSpPr>
        <p:spPr>
          <a:xfrm>
            <a:off x="4929376" y="3526141"/>
            <a:ext cx="953171" cy="93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01BFB7-8A35-437D-80C1-FDF37E6C9930}"/>
              </a:ext>
            </a:extLst>
          </p:cNvPr>
          <p:cNvCxnSpPr>
            <a:stCxn id="9" idx="1"/>
            <a:endCxn id="7" idx="5"/>
          </p:cNvCxnSpPr>
          <p:nvPr/>
        </p:nvCxnSpPr>
        <p:spPr>
          <a:xfrm flipH="1" flipV="1">
            <a:off x="5033297" y="3482749"/>
            <a:ext cx="892295" cy="86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0D4986-2A1B-488D-AF43-9036F0D9FD73}"/>
              </a:ext>
            </a:extLst>
          </p:cNvPr>
          <p:cNvCxnSpPr>
            <a:stCxn id="7" idx="4"/>
            <a:endCxn id="6" idx="0"/>
          </p:cNvCxnSpPr>
          <p:nvPr/>
        </p:nvCxnSpPr>
        <p:spPr>
          <a:xfrm>
            <a:off x="4929376" y="3526141"/>
            <a:ext cx="0" cy="782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34C41B-11E0-48B9-B515-6934C4B0BEC3}"/>
              </a:ext>
            </a:extLst>
          </p:cNvPr>
          <p:cNvCxnSpPr>
            <a:stCxn id="6" idx="1"/>
            <a:endCxn id="7" idx="3"/>
          </p:cNvCxnSpPr>
          <p:nvPr/>
        </p:nvCxnSpPr>
        <p:spPr>
          <a:xfrm flipV="1">
            <a:off x="4825454" y="3482749"/>
            <a:ext cx="0" cy="86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30A234-6B98-4BCF-AF29-A5F68BF5C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6029513" y="3526141"/>
            <a:ext cx="0" cy="782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7AE62B-F048-432B-A554-2DA5D0366DD4}"/>
              </a:ext>
            </a:extLst>
          </p:cNvPr>
          <p:cNvCxnSpPr>
            <a:stCxn id="9" idx="7"/>
            <a:endCxn id="8" idx="5"/>
          </p:cNvCxnSpPr>
          <p:nvPr/>
        </p:nvCxnSpPr>
        <p:spPr>
          <a:xfrm flipV="1">
            <a:off x="6133435" y="3482749"/>
            <a:ext cx="0" cy="86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19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EF45C-8FDF-481C-8C99-200C3ADA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tr-TR" sz="1200" dirty="0" err="1"/>
              <a:t>Max</a:t>
            </a:r>
            <a:r>
              <a:rPr lang="tr-TR" sz="1200" dirty="0"/>
              <a:t> Z= f</a:t>
            </a:r>
          </a:p>
          <a:p>
            <a:r>
              <a:rPr lang="tr-TR" sz="1200" dirty="0"/>
              <a:t>Düğüm akış dengesi kısıtları;</a:t>
            </a:r>
          </a:p>
          <a:p>
            <a:pPr marL="0" indent="0">
              <a:buNone/>
            </a:pPr>
            <a:r>
              <a:rPr lang="tr-TR" sz="1200" dirty="0"/>
              <a:t>x01 + x02 = f</a:t>
            </a:r>
          </a:p>
          <a:p>
            <a:pPr marL="0" indent="0">
              <a:buNone/>
            </a:pPr>
            <a:r>
              <a:rPr lang="tr-TR" sz="1200" dirty="0"/>
              <a:t>x01 + x41 +x21 = x13 + x12 + x14</a:t>
            </a:r>
          </a:p>
          <a:p>
            <a:pPr marL="0" indent="0">
              <a:buNone/>
            </a:pPr>
            <a:r>
              <a:rPr lang="tr-TR" sz="1200" dirty="0"/>
              <a:t>x02 + x12 = x21 + x24</a:t>
            </a:r>
          </a:p>
          <a:p>
            <a:pPr marL="0" indent="0">
              <a:buNone/>
            </a:pPr>
            <a:r>
              <a:rPr lang="tr-TR" sz="1200" dirty="0"/>
              <a:t>x13 + x43 = x35 + x34</a:t>
            </a:r>
          </a:p>
          <a:p>
            <a:pPr marL="0" indent="0">
              <a:buNone/>
            </a:pPr>
            <a:r>
              <a:rPr lang="tr-TR" sz="1200" dirty="0"/>
              <a:t>x14 + x24 + x34 = x45 + x43 + x41</a:t>
            </a:r>
          </a:p>
          <a:p>
            <a:pPr marL="0" indent="0">
              <a:buNone/>
            </a:pPr>
            <a:r>
              <a:rPr lang="tr-TR" sz="1200" dirty="0"/>
              <a:t>x35 + x45 =f</a:t>
            </a:r>
          </a:p>
          <a:p>
            <a:endParaRPr lang="tr-TR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1FBC7-9E1C-459E-9BE8-04AFA37F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Doğrusal Olmayan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66A0-5779-4943-8EE8-4C58B26741A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635896" y="2708920"/>
            <a:ext cx="2578114" cy="1616965"/>
          </a:xfrm>
        </p:spPr>
        <p:txBody>
          <a:bodyPr>
            <a:normAutofit/>
          </a:bodyPr>
          <a:lstStyle/>
          <a:p>
            <a:r>
              <a:rPr lang="tr-T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Dal kapasiteleri kısıtları;</a:t>
            </a:r>
          </a:p>
          <a:p>
            <a:pPr marL="0" indent="0">
              <a:buNone/>
            </a:pPr>
            <a:r>
              <a:rPr lang="tr-T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x01 ≤ 50</a:t>
            </a:r>
          </a:p>
          <a:p>
            <a:pPr marL="0" indent="0">
              <a:buNone/>
            </a:pPr>
            <a:r>
              <a:rPr lang="tr-T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x02 ≤ 30</a:t>
            </a:r>
          </a:p>
          <a:p>
            <a:pPr marL="0" indent="0">
              <a:buNone/>
            </a:pPr>
            <a:r>
              <a:rPr lang="tr-T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x12 ≤ 25</a:t>
            </a:r>
          </a:p>
          <a:p>
            <a:pPr marL="0" indent="0">
              <a:buNone/>
            </a:pPr>
            <a:r>
              <a:rPr lang="tr-T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x21 ≤ 25</a:t>
            </a:r>
          </a:p>
          <a:p>
            <a:pPr marL="0" indent="0">
              <a:buNone/>
            </a:pPr>
            <a:r>
              <a:rPr lang="tr-T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x13 ≤ 30</a:t>
            </a:r>
          </a:p>
          <a:p>
            <a:pPr marL="0" indent="0">
              <a:buNone/>
            </a:pPr>
            <a:r>
              <a:rPr lang="tr-T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x24 ≤ 75</a:t>
            </a:r>
          </a:p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E5A01-DEBD-4FB2-B6B1-E0067D04D6B9}"/>
              </a:ext>
            </a:extLst>
          </p:cNvPr>
          <p:cNvSpPr txBox="1"/>
          <p:nvPr/>
        </p:nvSpPr>
        <p:spPr>
          <a:xfrm>
            <a:off x="3036009" y="4837761"/>
            <a:ext cx="2120581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Akış yönü belirleme kısıtları;</a:t>
            </a:r>
          </a:p>
          <a:p>
            <a:r>
              <a:rPr lang="tr-TR" sz="1350" dirty="0"/>
              <a:t>x12 *x21 =0</a:t>
            </a:r>
          </a:p>
          <a:p>
            <a:r>
              <a:rPr lang="tr-TR" sz="1350" dirty="0"/>
              <a:t>x14 *x41 =0</a:t>
            </a:r>
          </a:p>
          <a:p>
            <a:r>
              <a:rPr lang="tr-TR" sz="1350" dirty="0"/>
              <a:t>x34 *x43 =0</a:t>
            </a:r>
          </a:p>
          <a:p>
            <a:endParaRPr lang="tr-TR" sz="135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D42DC1-620D-45A8-B774-EA3E07910F5C}"/>
              </a:ext>
            </a:extLst>
          </p:cNvPr>
          <p:cNvSpPr txBox="1">
            <a:spLocks/>
          </p:cNvSpPr>
          <p:nvPr/>
        </p:nvSpPr>
        <p:spPr>
          <a:xfrm>
            <a:off x="6866134" y="2724010"/>
            <a:ext cx="1967793" cy="249868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350" dirty="0"/>
              <a:t>Dal kapasiteleri kısıtları;</a:t>
            </a:r>
          </a:p>
          <a:p>
            <a:pPr marL="0" indent="0">
              <a:buNone/>
            </a:pPr>
            <a:r>
              <a:rPr lang="tr-TR" sz="1350" dirty="0"/>
              <a:t>x14 ≤ 20</a:t>
            </a:r>
          </a:p>
          <a:p>
            <a:pPr marL="0" indent="0">
              <a:buNone/>
            </a:pPr>
            <a:r>
              <a:rPr lang="tr-TR" sz="1350" dirty="0"/>
              <a:t>x41 ≤ 20</a:t>
            </a:r>
          </a:p>
          <a:p>
            <a:pPr marL="0" indent="0">
              <a:buNone/>
            </a:pPr>
            <a:r>
              <a:rPr lang="tr-TR" sz="1350" dirty="0"/>
              <a:t>x34 ≤ 30</a:t>
            </a:r>
          </a:p>
          <a:p>
            <a:pPr marL="0" indent="0">
              <a:buNone/>
            </a:pPr>
            <a:r>
              <a:rPr lang="tr-TR" sz="1350" dirty="0"/>
              <a:t>x43 ≤ 30</a:t>
            </a:r>
          </a:p>
          <a:p>
            <a:pPr marL="0" indent="0">
              <a:buNone/>
            </a:pPr>
            <a:r>
              <a:rPr lang="tr-TR" sz="1350" dirty="0"/>
              <a:t>x35 ≤ 55</a:t>
            </a:r>
          </a:p>
          <a:p>
            <a:pPr marL="0" indent="0">
              <a:buNone/>
            </a:pPr>
            <a:r>
              <a:rPr lang="tr-TR" sz="1350" dirty="0"/>
              <a:t>x45 ≤ 30</a:t>
            </a:r>
          </a:p>
          <a:p>
            <a:endParaRPr lang="tr-TR" sz="135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CD7A34-CC95-4C57-8B39-84AEFCD5CF2A}"/>
              </a:ext>
            </a:extLst>
          </p:cNvPr>
          <p:cNvGrpSpPr/>
          <p:nvPr/>
        </p:nvGrpSpPr>
        <p:grpSpPr>
          <a:xfrm>
            <a:off x="50624" y="4755327"/>
            <a:ext cx="2843781" cy="1107997"/>
            <a:chOff x="2659869" y="1779452"/>
            <a:chExt cx="4812668" cy="193529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D9E87F-E328-480C-9675-A9382AB452AE}"/>
                </a:ext>
              </a:extLst>
            </p:cNvPr>
            <p:cNvSpPr/>
            <p:nvPr/>
          </p:nvSpPr>
          <p:spPr>
            <a:xfrm>
              <a:off x="3209925" y="2595794"/>
              <a:ext cx="391912" cy="395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9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55459A-723B-4DD4-B358-9E24C7CE73E2}"/>
                </a:ext>
              </a:extLst>
            </p:cNvPr>
            <p:cNvSpPr/>
            <p:nvPr/>
          </p:nvSpPr>
          <p:spPr>
            <a:xfrm>
              <a:off x="4048125" y="3319694"/>
              <a:ext cx="391912" cy="395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9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A8D0563-1B3F-4695-B08C-A9077E32748C}"/>
                </a:ext>
              </a:extLst>
            </p:cNvPr>
            <p:cNvSpPr/>
            <p:nvPr/>
          </p:nvSpPr>
          <p:spPr>
            <a:xfrm>
              <a:off x="4048125" y="1881419"/>
              <a:ext cx="391912" cy="395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9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4593F7-11C0-434B-8544-30937D6E0C11}"/>
                </a:ext>
              </a:extLst>
            </p:cNvPr>
            <p:cNvSpPr/>
            <p:nvPr/>
          </p:nvSpPr>
          <p:spPr>
            <a:xfrm>
              <a:off x="5514975" y="1881419"/>
              <a:ext cx="391912" cy="395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9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DF7CEA6-3427-4DB3-8115-A49EE34E7F9A}"/>
                </a:ext>
              </a:extLst>
            </p:cNvPr>
            <p:cNvSpPr/>
            <p:nvPr/>
          </p:nvSpPr>
          <p:spPr>
            <a:xfrm>
              <a:off x="5514975" y="3319694"/>
              <a:ext cx="391912" cy="395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9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7827AFF-8919-4917-99B6-8C23EB84C95E}"/>
                </a:ext>
              </a:extLst>
            </p:cNvPr>
            <p:cNvSpPr/>
            <p:nvPr/>
          </p:nvSpPr>
          <p:spPr>
            <a:xfrm>
              <a:off x="6381750" y="2595794"/>
              <a:ext cx="391912" cy="395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9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B3B304-7DBD-4995-8671-A8812BDAD0A3}"/>
                </a:ext>
              </a:extLst>
            </p:cNvPr>
            <p:cNvCxnSpPr>
              <a:endCxn id="7" idx="2"/>
            </p:cNvCxnSpPr>
            <p:nvPr/>
          </p:nvCxnSpPr>
          <p:spPr>
            <a:xfrm>
              <a:off x="2857500" y="2793322"/>
              <a:ext cx="352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02590F-1A48-449D-A567-BD71C7C79CCB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3544443" y="2078947"/>
              <a:ext cx="503682" cy="5747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BA5AC7-CD5F-49BB-8DDE-C383558E23B3}"/>
                </a:ext>
              </a:extLst>
            </p:cNvPr>
            <p:cNvCxnSpPr>
              <a:stCxn id="7" idx="5"/>
              <a:endCxn id="8" idx="2"/>
            </p:cNvCxnSpPr>
            <p:nvPr/>
          </p:nvCxnSpPr>
          <p:spPr>
            <a:xfrm>
              <a:off x="3544443" y="2932995"/>
              <a:ext cx="503682" cy="5842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DC0848-0D7D-4AB5-9FA5-47796A3391EC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4440037" y="2078947"/>
              <a:ext cx="10749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67C60E0-CB2E-43A1-91A2-79D444C5DA4A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>
              <a:off x="4440037" y="3517222"/>
              <a:ext cx="10749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7ECCE0E-84A6-4AE0-9D02-D031C438355B}"/>
                </a:ext>
              </a:extLst>
            </p:cNvPr>
            <p:cNvCxnSpPr>
              <a:cxnSpLocks/>
              <a:stCxn id="10" idx="6"/>
              <a:endCxn id="12" idx="1"/>
            </p:cNvCxnSpPr>
            <p:nvPr/>
          </p:nvCxnSpPr>
          <p:spPr>
            <a:xfrm>
              <a:off x="5906887" y="2078947"/>
              <a:ext cx="532257" cy="5747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9E4C56-D39B-4BD8-AEF9-27C5167AB670}"/>
                </a:ext>
              </a:extLst>
            </p:cNvPr>
            <p:cNvCxnSpPr>
              <a:stCxn id="11" idx="6"/>
              <a:endCxn id="12" idx="3"/>
            </p:cNvCxnSpPr>
            <p:nvPr/>
          </p:nvCxnSpPr>
          <p:spPr>
            <a:xfrm flipV="1">
              <a:off x="5906887" y="2932995"/>
              <a:ext cx="532257" cy="5842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440704-E288-4279-95CF-368733CBBB82}"/>
                </a:ext>
              </a:extLst>
            </p:cNvPr>
            <p:cNvCxnSpPr>
              <a:stCxn id="12" idx="6"/>
            </p:cNvCxnSpPr>
            <p:nvPr/>
          </p:nvCxnSpPr>
          <p:spPr>
            <a:xfrm>
              <a:off x="6773662" y="2793322"/>
              <a:ext cx="370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C6BE17-7B39-462F-B56A-0FA6654CB584}"/>
                </a:ext>
              </a:extLst>
            </p:cNvPr>
            <p:cNvSpPr txBox="1"/>
            <p:nvPr/>
          </p:nvSpPr>
          <p:spPr>
            <a:xfrm>
              <a:off x="3444773" y="2127698"/>
              <a:ext cx="507843" cy="40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900" dirty="0"/>
                <a:t>50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A8E80F-FB86-45D5-B75E-18C42C9FD68B}"/>
                </a:ext>
              </a:extLst>
            </p:cNvPr>
            <p:cNvSpPr txBox="1"/>
            <p:nvPr/>
          </p:nvSpPr>
          <p:spPr>
            <a:xfrm>
              <a:off x="3448766" y="3065990"/>
              <a:ext cx="507843" cy="40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900" dirty="0"/>
                <a:t>30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B44B3E-0C47-4733-BFCF-6AF08653F270}"/>
                </a:ext>
              </a:extLst>
            </p:cNvPr>
            <p:cNvSpPr txBox="1"/>
            <p:nvPr/>
          </p:nvSpPr>
          <p:spPr>
            <a:xfrm>
              <a:off x="3919986" y="2604478"/>
              <a:ext cx="507843" cy="40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900" dirty="0"/>
                <a:t>25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FC3885-014C-48A5-A6A7-93D8FE01412E}"/>
                </a:ext>
              </a:extLst>
            </p:cNvPr>
            <p:cNvSpPr txBox="1"/>
            <p:nvPr/>
          </p:nvSpPr>
          <p:spPr>
            <a:xfrm>
              <a:off x="4729062" y="1779452"/>
              <a:ext cx="507843" cy="40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900" dirty="0"/>
                <a:t>30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4C6764-3776-40A6-A528-317BF37B1749}"/>
                </a:ext>
              </a:extLst>
            </p:cNvPr>
            <p:cNvSpPr txBox="1"/>
            <p:nvPr/>
          </p:nvSpPr>
          <p:spPr>
            <a:xfrm>
              <a:off x="4800156" y="2448279"/>
              <a:ext cx="507843" cy="40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900" dirty="0"/>
                <a:t>20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C753CF-667F-4CE4-8E0F-0DD6CEFA5D90}"/>
                </a:ext>
              </a:extLst>
            </p:cNvPr>
            <p:cNvSpPr txBox="1"/>
            <p:nvPr/>
          </p:nvSpPr>
          <p:spPr>
            <a:xfrm>
              <a:off x="4719660" y="3244333"/>
              <a:ext cx="507843" cy="40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900" dirty="0"/>
                <a:t>75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616DA1-FEB0-4C8B-892A-EB9EC833858E}"/>
                </a:ext>
              </a:extLst>
            </p:cNvPr>
            <p:cNvSpPr txBox="1"/>
            <p:nvPr/>
          </p:nvSpPr>
          <p:spPr>
            <a:xfrm>
              <a:off x="5636373" y="2563664"/>
              <a:ext cx="507843" cy="40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900" dirty="0"/>
                <a:t>30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37957D-85B0-400C-A059-A9BCB355A45D}"/>
                </a:ext>
              </a:extLst>
            </p:cNvPr>
            <p:cNvSpPr txBox="1"/>
            <p:nvPr/>
          </p:nvSpPr>
          <p:spPr>
            <a:xfrm>
              <a:off x="6084445" y="2086790"/>
              <a:ext cx="507843" cy="40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900" dirty="0"/>
                <a:t>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E81381-BB73-46B5-BD90-9B70CB4978FF}"/>
                </a:ext>
              </a:extLst>
            </p:cNvPr>
            <p:cNvSpPr txBox="1"/>
            <p:nvPr/>
          </p:nvSpPr>
          <p:spPr>
            <a:xfrm>
              <a:off x="6159003" y="3059667"/>
              <a:ext cx="507843" cy="40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900" dirty="0"/>
                <a:t>30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27F968-C453-4F15-A735-563EC605B3C0}"/>
                </a:ext>
              </a:extLst>
            </p:cNvPr>
            <p:cNvSpPr txBox="1"/>
            <p:nvPr/>
          </p:nvSpPr>
          <p:spPr>
            <a:xfrm>
              <a:off x="2659869" y="2595794"/>
              <a:ext cx="372202" cy="40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900" dirty="0"/>
                <a:t>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AA9AD8-FDF7-4768-B260-30946D628674}"/>
                </a:ext>
              </a:extLst>
            </p:cNvPr>
            <p:cNvSpPr txBox="1"/>
            <p:nvPr/>
          </p:nvSpPr>
          <p:spPr>
            <a:xfrm>
              <a:off x="7100335" y="2595794"/>
              <a:ext cx="372202" cy="40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900" dirty="0"/>
                <a:t>f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E686367-4578-41A1-983E-C8E6E91BCA4F}"/>
                </a:ext>
              </a:extLst>
            </p:cNvPr>
            <p:cNvCxnSpPr>
              <a:stCxn id="9" idx="4"/>
              <a:endCxn id="11" idx="2"/>
            </p:cNvCxnSpPr>
            <p:nvPr/>
          </p:nvCxnSpPr>
          <p:spPr>
            <a:xfrm>
              <a:off x="4244081" y="2276475"/>
              <a:ext cx="1270894" cy="1240747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BA7CA8-D541-48A7-95C8-B07DAC2F731C}"/>
                </a:ext>
              </a:extLst>
            </p:cNvPr>
            <p:cNvCxnSpPr>
              <a:stCxn id="9" idx="4"/>
              <a:endCxn id="8" idx="0"/>
            </p:cNvCxnSpPr>
            <p:nvPr/>
          </p:nvCxnSpPr>
          <p:spPr>
            <a:xfrm>
              <a:off x="4244081" y="2276475"/>
              <a:ext cx="0" cy="1043219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E68B4C6-AE42-4BF3-A1E0-F57F96A94CD2}"/>
                </a:ext>
              </a:extLst>
            </p:cNvPr>
            <p:cNvCxnSpPr>
              <a:stCxn id="10" idx="4"/>
              <a:endCxn id="11" idx="0"/>
            </p:cNvCxnSpPr>
            <p:nvPr/>
          </p:nvCxnSpPr>
          <p:spPr>
            <a:xfrm>
              <a:off x="5710931" y="2276475"/>
              <a:ext cx="0" cy="1043219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661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some text to the title slide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6502B5B0-9E96-7955-D8FF-49210CDA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895436-6008-4230-AE0A-70392276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Modelin </a:t>
            </a:r>
            <a:r>
              <a:rPr lang="tr-TR" dirty="0" err="1"/>
              <a:t>Doğrusallaştırılması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A0321-539B-42B5-B7AD-778F578D4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02" y="3239875"/>
            <a:ext cx="1581616" cy="110956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0E9D8EC-4B9D-41ED-B7EB-07CB178AF7B3}"/>
              </a:ext>
            </a:extLst>
          </p:cNvPr>
          <p:cNvSpPr/>
          <p:nvPr/>
        </p:nvSpPr>
        <p:spPr>
          <a:xfrm>
            <a:off x="3468892" y="3605850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904CA-06D7-4FDF-A448-C71A0D8C3EA9}"/>
              </a:ext>
            </a:extLst>
          </p:cNvPr>
          <p:cNvSpPr txBox="1"/>
          <p:nvPr/>
        </p:nvSpPr>
        <p:spPr>
          <a:xfrm>
            <a:off x="649461" y="2300317"/>
            <a:ext cx="409457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50" b="1" dirty="0"/>
              <a:t>Yaklaşım I: </a:t>
            </a:r>
          </a:p>
          <a:p>
            <a:r>
              <a:rPr lang="tr-TR" sz="1350" dirty="0"/>
              <a:t>Akış sadece bir yönde olacaktır, ya x12 yönünde yada x21 yönünde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241A6-F407-5EB0-159B-7E4B42E5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658107"/>
            <a:ext cx="2150269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19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7B55EFE-98B7-E385-59D9-8269721E6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895436-6008-4230-AE0A-70392276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Modelin </a:t>
            </a:r>
            <a:r>
              <a:rPr lang="tr-TR" dirty="0" err="1"/>
              <a:t>Doğrusallaştırılması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A0321-539B-42B5-B7AD-778F578D4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16" y="3140894"/>
            <a:ext cx="1843644" cy="129338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0E9D8EC-4B9D-41ED-B7EB-07CB178AF7B3}"/>
              </a:ext>
            </a:extLst>
          </p:cNvPr>
          <p:cNvSpPr/>
          <p:nvPr/>
        </p:nvSpPr>
        <p:spPr>
          <a:xfrm>
            <a:off x="3143667" y="3599521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904CA-06D7-4FDF-A448-C71A0D8C3EA9}"/>
              </a:ext>
            </a:extLst>
          </p:cNvPr>
          <p:cNvSpPr txBox="1"/>
          <p:nvPr/>
        </p:nvSpPr>
        <p:spPr>
          <a:xfrm>
            <a:off x="778490" y="2238452"/>
            <a:ext cx="74935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50" b="1" dirty="0"/>
              <a:t>Yaklaşım II: </a:t>
            </a:r>
          </a:p>
          <a:p>
            <a:r>
              <a:rPr lang="tr-TR" sz="1350" dirty="0"/>
              <a:t>x12, x14 ve x34 + ve – yönde akışa sahip olabileceği için değişkenler sınırlandırılmamıştır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3CF61-8947-4F6E-98B5-D7D28129B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20" y="2835910"/>
            <a:ext cx="2178290" cy="270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50ADFF-B79C-4620-957D-3462C9ECCE3C}"/>
                  </a:ext>
                </a:extLst>
              </p:cNvPr>
              <p:cNvSpPr txBox="1"/>
              <p:nvPr/>
            </p:nvSpPr>
            <p:spPr>
              <a:xfrm>
                <a:off x="4265391" y="3388549"/>
                <a:ext cx="11922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tr-TR" sz="135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50ADFF-B79C-4620-957D-3462C9ECC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391" y="3388549"/>
                <a:ext cx="1192249" cy="207749"/>
              </a:xfrm>
              <a:prstGeom prst="rect">
                <a:avLst/>
              </a:prstGeom>
              <a:blipFill>
                <a:blip r:embed="rId4"/>
                <a:stretch>
                  <a:fillRect l="-1538" r="-1026" b="-1764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D914D3-3AF5-404F-9A59-DD7217F3BD3D}"/>
                  </a:ext>
                </a:extLst>
              </p:cNvPr>
              <p:cNvSpPr txBox="1"/>
              <p:nvPr/>
            </p:nvSpPr>
            <p:spPr>
              <a:xfrm>
                <a:off x="4265391" y="3688376"/>
                <a:ext cx="11922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tr-TR" sz="135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D914D3-3AF5-404F-9A59-DD7217F3B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391" y="3688376"/>
                <a:ext cx="1192249" cy="207749"/>
              </a:xfrm>
              <a:prstGeom prst="rect">
                <a:avLst/>
              </a:prstGeom>
              <a:blipFill>
                <a:blip r:embed="rId5"/>
                <a:stretch>
                  <a:fillRect l="-1538" r="-1026" b="-1764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675B32-722F-4BAF-B5E5-D6470FC91D04}"/>
                  </a:ext>
                </a:extLst>
              </p:cNvPr>
              <p:cNvSpPr txBox="1"/>
              <p:nvPr/>
            </p:nvSpPr>
            <p:spPr>
              <a:xfrm>
                <a:off x="4265390" y="4049158"/>
                <a:ext cx="120436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lang="tr-TR" sz="135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  <m:sup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tr-TR" sz="135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tr-TR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  <m:sup>
                          <m:r>
                            <a:rPr lang="tr-TR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tr-TR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675B32-722F-4BAF-B5E5-D6470FC91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390" y="4049158"/>
                <a:ext cx="1204369" cy="207749"/>
              </a:xfrm>
              <a:prstGeom prst="rect">
                <a:avLst/>
              </a:prstGeom>
              <a:blipFill>
                <a:blip r:embed="rId6"/>
                <a:stretch>
                  <a:fillRect l="-1523" r="-1523" b="-1764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92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74340" y="2708920"/>
            <a:ext cx="8795320" cy="1347567"/>
          </a:xfrm>
        </p:spPr>
        <p:txBody>
          <a:bodyPr/>
          <a:lstStyle/>
          <a:p>
            <a:r>
              <a:rPr lang="en-US" altLang="ko-KR">
                <a:solidFill>
                  <a:srgbClr val="EA6131"/>
                </a:solidFill>
              </a:rPr>
              <a:t>T</a:t>
            </a:r>
            <a:r>
              <a:rPr lang="tr-TR" altLang="ko-KR"/>
              <a:t>EŞEKKÜRLER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some text to the title slide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E4DFA-B7DC-423E-A2FA-54E426C2D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>
                <a:solidFill>
                  <a:srgbClr val="EA6131"/>
                </a:solidFill>
              </a:rPr>
              <a:t>C</a:t>
            </a:r>
            <a:r>
              <a:rPr lang="tr-TR" dirty="0"/>
              <a:t>PM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DE77A-2C78-4B2E-8B60-0AE517E3010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55576" y="3740624"/>
            <a:ext cx="7064375" cy="1692275"/>
          </a:xfrm>
        </p:spPr>
        <p:txBody>
          <a:bodyPr/>
          <a:lstStyle/>
          <a:p>
            <a:r>
              <a:rPr lang="tr-TR" dirty="0"/>
              <a:t>Critical </a:t>
            </a:r>
            <a:r>
              <a:rPr lang="tr-TR" dirty="0" err="1"/>
              <a:t>Path</a:t>
            </a:r>
            <a:r>
              <a:rPr lang="tr-TR" dirty="0"/>
              <a:t> </a:t>
            </a:r>
            <a:r>
              <a:rPr lang="tr-TR" dirty="0" err="1"/>
              <a:t>Method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3871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90F5953-9138-4E4A-95A8-FCCF3C5185E6}"/>
              </a:ext>
            </a:extLst>
          </p:cNvPr>
          <p:cNvSpPr/>
          <p:nvPr/>
        </p:nvSpPr>
        <p:spPr>
          <a:xfrm>
            <a:off x="2157285" y="3501694"/>
            <a:ext cx="289874" cy="289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8EC36E-2DCE-4994-96A5-4D550CFE54AC}"/>
              </a:ext>
            </a:extLst>
          </p:cNvPr>
          <p:cNvSpPr/>
          <p:nvPr/>
        </p:nvSpPr>
        <p:spPr>
          <a:xfrm>
            <a:off x="3834078" y="2831182"/>
            <a:ext cx="289874" cy="289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D3DD79-792C-4C1F-8018-42E3360D7AC2}"/>
              </a:ext>
            </a:extLst>
          </p:cNvPr>
          <p:cNvSpPr/>
          <p:nvPr/>
        </p:nvSpPr>
        <p:spPr>
          <a:xfrm>
            <a:off x="3831691" y="3864037"/>
            <a:ext cx="289874" cy="289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2C331D-0836-4CD3-8F09-873E0010F45F}"/>
              </a:ext>
            </a:extLst>
          </p:cNvPr>
          <p:cNvCxnSpPr>
            <a:cxnSpLocks/>
            <a:stCxn id="2" idx="6"/>
            <a:endCxn id="3" idx="3"/>
          </p:cNvCxnSpPr>
          <p:nvPr/>
        </p:nvCxnSpPr>
        <p:spPr>
          <a:xfrm flipV="1">
            <a:off x="2447158" y="3078605"/>
            <a:ext cx="1429370" cy="5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50F9A9-A2D8-4C00-AFF1-A7936ABFE6FF}"/>
              </a:ext>
            </a:extLst>
          </p:cNvPr>
          <p:cNvCxnSpPr>
            <a:cxnSpLocks/>
            <a:stCxn id="2" idx="5"/>
            <a:endCxn id="4" idx="2"/>
          </p:cNvCxnSpPr>
          <p:nvPr/>
        </p:nvCxnSpPr>
        <p:spPr>
          <a:xfrm>
            <a:off x="2404708" y="3749117"/>
            <a:ext cx="1426982" cy="25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8E77FB4-DA70-4B15-91C4-1746E4B91A52}"/>
              </a:ext>
            </a:extLst>
          </p:cNvPr>
          <p:cNvSpPr/>
          <p:nvPr/>
        </p:nvSpPr>
        <p:spPr>
          <a:xfrm>
            <a:off x="4661280" y="3494593"/>
            <a:ext cx="289874" cy="289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E1FC76-02E5-4DAB-AA61-61EDB0C0171C}"/>
              </a:ext>
            </a:extLst>
          </p:cNvPr>
          <p:cNvCxnSpPr>
            <a:cxnSpLocks/>
            <a:stCxn id="3" idx="5"/>
            <a:endCxn id="12" idx="1"/>
          </p:cNvCxnSpPr>
          <p:nvPr/>
        </p:nvCxnSpPr>
        <p:spPr>
          <a:xfrm>
            <a:off x="4081501" y="3078606"/>
            <a:ext cx="622229" cy="45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45C17E-D092-411C-BE7F-74B551D470BE}"/>
              </a:ext>
            </a:extLst>
          </p:cNvPr>
          <p:cNvCxnSpPr>
            <a:stCxn id="4" idx="0"/>
            <a:endCxn id="3" idx="4"/>
          </p:cNvCxnSpPr>
          <p:nvPr/>
        </p:nvCxnSpPr>
        <p:spPr>
          <a:xfrm flipV="1">
            <a:off x="3976628" y="3121056"/>
            <a:ext cx="2387" cy="7429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C36AE1-C8C0-4A22-8FC3-DB99FCB9D728}"/>
              </a:ext>
            </a:extLst>
          </p:cNvPr>
          <p:cNvSpPr txBox="1"/>
          <p:nvPr/>
        </p:nvSpPr>
        <p:spPr>
          <a:xfrm>
            <a:off x="3161843" y="3026632"/>
            <a:ext cx="312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 err="1"/>
              <a:t>di</a:t>
            </a:r>
            <a:endParaRPr lang="tr-TR" sz="13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474848-694E-445C-B0AA-A61E1CEE8960}"/>
              </a:ext>
            </a:extLst>
          </p:cNvPr>
          <p:cNvSpPr txBox="1"/>
          <p:nvPr/>
        </p:nvSpPr>
        <p:spPr>
          <a:xfrm>
            <a:off x="3279328" y="3653068"/>
            <a:ext cx="3145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 err="1"/>
              <a:t>dj</a:t>
            </a:r>
            <a:endParaRPr lang="tr-TR" sz="13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F21729-B405-4512-9AAF-0FD37A1F5E26}"/>
              </a:ext>
            </a:extLst>
          </p:cNvPr>
          <p:cNvSpPr txBox="1"/>
          <p:nvPr/>
        </p:nvSpPr>
        <p:spPr>
          <a:xfrm>
            <a:off x="4319389" y="3066139"/>
            <a:ext cx="3513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 err="1"/>
              <a:t>dk</a:t>
            </a:r>
            <a:endParaRPr lang="tr-TR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B999F-DE85-491A-AE48-0DD268106BB4}"/>
              </a:ext>
            </a:extLst>
          </p:cNvPr>
          <p:cNvSpPr txBox="1"/>
          <p:nvPr/>
        </p:nvSpPr>
        <p:spPr>
          <a:xfrm>
            <a:off x="3759512" y="3284801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350" dirty="0"/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C4DD2F6-9695-4FCB-B4A8-AF6AD4586E13}"/>
              </a:ext>
            </a:extLst>
          </p:cNvPr>
          <p:cNvSpPr/>
          <p:nvPr/>
        </p:nvSpPr>
        <p:spPr>
          <a:xfrm>
            <a:off x="5641827" y="3492547"/>
            <a:ext cx="289874" cy="289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3EEDCC-F0C8-4762-8749-53A4D35CA3A2}"/>
              </a:ext>
            </a:extLst>
          </p:cNvPr>
          <p:cNvCxnSpPr>
            <a:stCxn id="12" idx="6"/>
            <a:endCxn id="25" idx="2"/>
          </p:cNvCxnSpPr>
          <p:nvPr/>
        </p:nvCxnSpPr>
        <p:spPr>
          <a:xfrm flipV="1">
            <a:off x="4951154" y="3637484"/>
            <a:ext cx="690673" cy="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71A4BB39-E66E-0D3C-3444-199B5257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25FC880F-5AC9-4D44-B819-137531C7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Yapay Faaliyet</a:t>
            </a:r>
          </a:p>
        </p:txBody>
      </p:sp>
    </p:spTree>
    <p:extLst>
      <p:ext uri="{BB962C8B-B14F-4D97-AF65-F5344CB8AC3E}">
        <p14:creationId xmlns:p14="http://schemas.microsoft.com/office/powerpoint/2010/main" val="72627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2F53C35-48BB-4AD8-9045-CC08CF435AFE}"/>
              </a:ext>
            </a:extLst>
          </p:cNvPr>
          <p:cNvSpPr/>
          <p:nvPr/>
        </p:nvSpPr>
        <p:spPr>
          <a:xfrm>
            <a:off x="528638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514272-5882-4B17-9316-A29F0ABB71B5}"/>
              </a:ext>
            </a:extLst>
          </p:cNvPr>
          <p:cNvSpPr/>
          <p:nvPr/>
        </p:nvSpPr>
        <p:spPr>
          <a:xfrm>
            <a:off x="1049091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B99022-CCF4-4147-910F-0EB055AD45A1}"/>
              </a:ext>
            </a:extLst>
          </p:cNvPr>
          <p:cNvSpPr/>
          <p:nvPr/>
        </p:nvSpPr>
        <p:spPr>
          <a:xfrm>
            <a:off x="1654992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084710-E444-4C4D-BAC6-268BEBACC0E2}"/>
              </a:ext>
            </a:extLst>
          </p:cNvPr>
          <p:cNvSpPr/>
          <p:nvPr/>
        </p:nvSpPr>
        <p:spPr>
          <a:xfrm>
            <a:off x="2446421" y="245431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6EF1AF-BE0A-4A41-A168-0C04BB82D3BE}"/>
              </a:ext>
            </a:extLst>
          </p:cNvPr>
          <p:cNvSpPr/>
          <p:nvPr/>
        </p:nvSpPr>
        <p:spPr>
          <a:xfrm>
            <a:off x="2274210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26FEA5-66EC-4ACF-9858-BEEC427B624E}"/>
              </a:ext>
            </a:extLst>
          </p:cNvPr>
          <p:cNvSpPr/>
          <p:nvPr/>
        </p:nvSpPr>
        <p:spPr>
          <a:xfrm>
            <a:off x="2446422" y="3729662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6F33A0-B5A8-44FA-965E-CFBE0EFA27BC}"/>
              </a:ext>
            </a:extLst>
          </p:cNvPr>
          <p:cNvSpPr/>
          <p:nvPr/>
        </p:nvSpPr>
        <p:spPr>
          <a:xfrm>
            <a:off x="3272947" y="3731638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E279A3-3EBD-44C7-98F3-5AC660D95E3B}"/>
              </a:ext>
            </a:extLst>
          </p:cNvPr>
          <p:cNvSpPr/>
          <p:nvPr/>
        </p:nvSpPr>
        <p:spPr>
          <a:xfrm>
            <a:off x="3956735" y="246817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J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AE70DE-E13E-4B7E-8DF5-5DA65B9CE622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792333" y="3240038"/>
            <a:ext cx="25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3C8F7C-8B70-4411-BA82-693AA0D20CD8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312786" y="3240038"/>
            <a:ext cx="34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05D3F5-9505-46F2-BB16-39B6F6B8C538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880070" y="2691524"/>
            <a:ext cx="604969" cy="45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415777-93D0-47DF-9D80-3763AAFD0811}"/>
              </a:ext>
            </a:extLst>
          </p:cNvPr>
          <p:cNvCxnSpPr>
            <a:stCxn id="6" idx="5"/>
            <a:endCxn id="9" idx="2"/>
          </p:cNvCxnSpPr>
          <p:nvPr/>
        </p:nvCxnSpPr>
        <p:spPr>
          <a:xfrm>
            <a:off x="1880069" y="3338295"/>
            <a:ext cx="566352" cy="53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65D531-83A8-4EE8-90D3-E6204341BB75}"/>
              </a:ext>
            </a:extLst>
          </p:cNvPr>
          <p:cNvCxnSpPr>
            <a:stCxn id="6" idx="6"/>
            <a:endCxn id="8" idx="2"/>
          </p:cNvCxnSpPr>
          <p:nvPr/>
        </p:nvCxnSpPr>
        <p:spPr>
          <a:xfrm>
            <a:off x="1918687" y="3240038"/>
            <a:ext cx="355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1E2B1C0-8592-44AC-9219-7192CC765ACC}"/>
              </a:ext>
            </a:extLst>
          </p:cNvPr>
          <p:cNvSpPr/>
          <p:nvPr/>
        </p:nvSpPr>
        <p:spPr>
          <a:xfrm>
            <a:off x="2942670" y="294393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6A64EC-DFC0-4C9E-A325-98ABA74A0FB0}"/>
              </a:ext>
            </a:extLst>
          </p:cNvPr>
          <p:cNvCxnSpPr>
            <a:stCxn id="8" idx="6"/>
            <a:endCxn id="23" idx="2"/>
          </p:cNvCxnSpPr>
          <p:nvPr/>
        </p:nvCxnSpPr>
        <p:spPr>
          <a:xfrm flipV="1">
            <a:off x="2537904" y="3082893"/>
            <a:ext cx="404766" cy="15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160AB5F-B7F0-408C-9898-C51376448BB7}"/>
              </a:ext>
            </a:extLst>
          </p:cNvPr>
          <p:cNvSpPr/>
          <p:nvPr/>
        </p:nvSpPr>
        <p:spPr>
          <a:xfrm>
            <a:off x="396762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F37A9D-5767-48DD-A03A-4BB986B2CD04}"/>
              </a:ext>
            </a:extLst>
          </p:cNvPr>
          <p:cNvCxnSpPr>
            <a:stCxn id="8" idx="6"/>
            <a:endCxn id="26" idx="2"/>
          </p:cNvCxnSpPr>
          <p:nvPr/>
        </p:nvCxnSpPr>
        <p:spPr>
          <a:xfrm>
            <a:off x="2537904" y="3240037"/>
            <a:ext cx="1429721" cy="43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5C307D-4178-4039-9377-4F94C280C518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2710116" y="3868619"/>
            <a:ext cx="562831" cy="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9F4DBE-3F5F-45CC-A8DC-AEC5063CC1B0}"/>
              </a:ext>
            </a:extLst>
          </p:cNvPr>
          <p:cNvCxnSpPr>
            <a:stCxn id="10" idx="6"/>
            <a:endCxn id="26" idx="2"/>
          </p:cNvCxnSpPr>
          <p:nvPr/>
        </p:nvCxnSpPr>
        <p:spPr>
          <a:xfrm flipV="1">
            <a:off x="3536642" y="3670605"/>
            <a:ext cx="430983" cy="19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1D8D11-A473-48E8-B01D-57B1970C4D68}"/>
              </a:ext>
            </a:extLst>
          </p:cNvPr>
          <p:cNvCxnSpPr>
            <a:stCxn id="7" idx="6"/>
            <a:endCxn id="11" idx="2"/>
          </p:cNvCxnSpPr>
          <p:nvPr/>
        </p:nvCxnSpPr>
        <p:spPr>
          <a:xfrm>
            <a:off x="2710116" y="2593267"/>
            <a:ext cx="1246619" cy="1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045E8E-3E98-4637-A4AC-96799E988D67}"/>
              </a:ext>
            </a:extLst>
          </p:cNvPr>
          <p:cNvCxnSpPr>
            <a:stCxn id="23" idx="6"/>
            <a:endCxn id="11" idx="2"/>
          </p:cNvCxnSpPr>
          <p:nvPr/>
        </p:nvCxnSpPr>
        <p:spPr>
          <a:xfrm flipV="1">
            <a:off x="3206365" y="2607136"/>
            <a:ext cx="750370" cy="47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38C82C9-FDFA-403B-809B-90490EA3D8B3}"/>
              </a:ext>
            </a:extLst>
          </p:cNvPr>
          <p:cNvSpPr/>
          <p:nvPr/>
        </p:nvSpPr>
        <p:spPr>
          <a:xfrm>
            <a:off x="4655855" y="2764163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K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2205846-FCF8-41C3-8EF5-C8641F6CC161}"/>
              </a:ext>
            </a:extLst>
          </p:cNvPr>
          <p:cNvSpPr/>
          <p:nvPr/>
        </p:nvSpPr>
        <p:spPr>
          <a:xfrm>
            <a:off x="4655856" y="219026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L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DF3CA2-600E-4EC2-90EC-43815A1CAA28}"/>
              </a:ext>
            </a:extLst>
          </p:cNvPr>
          <p:cNvSpPr/>
          <p:nvPr/>
        </p:nvSpPr>
        <p:spPr>
          <a:xfrm>
            <a:off x="5410246" y="2453444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9BCD72-CF04-46EA-8B2E-06195E7DCEA9}"/>
              </a:ext>
            </a:extLst>
          </p:cNvPr>
          <p:cNvCxnSpPr>
            <a:stCxn id="11" idx="6"/>
            <a:endCxn id="40" idx="2"/>
          </p:cNvCxnSpPr>
          <p:nvPr/>
        </p:nvCxnSpPr>
        <p:spPr>
          <a:xfrm flipV="1">
            <a:off x="4220429" y="2329222"/>
            <a:ext cx="435426" cy="27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C9B6AF-0172-49A8-BBAC-399120139575}"/>
              </a:ext>
            </a:extLst>
          </p:cNvPr>
          <p:cNvCxnSpPr>
            <a:stCxn id="11" idx="6"/>
            <a:endCxn id="39" idx="2"/>
          </p:cNvCxnSpPr>
          <p:nvPr/>
        </p:nvCxnSpPr>
        <p:spPr>
          <a:xfrm>
            <a:off x="4220430" y="2607135"/>
            <a:ext cx="435425" cy="29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88E2CB-3A5E-4A70-AA59-95917B5DB22A}"/>
              </a:ext>
            </a:extLst>
          </p:cNvPr>
          <p:cNvCxnSpPr>
            <a:stCxn id="40" idx="6"/>
            <a:endCxn id="41" idx="2"/>
          </p:cNvCxnSpPr>
          <p:nvPr/>
        </p:nvCxnSpPr>
        <p:spPr>
          <a:xfrm>
            <a:off x="4919550" y="2329223"/>
            <a:ext cx="490696" cy="26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818A323-17E2-4F59-84F3-5978251B23DF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19549" y="2592401"/>
            <a:ext cx="490697" cy="3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9836114-A5D7-49F9-8070-8A9BEF0D5CF8}"/>
              </a:ext>
            </a:extLst>
          </p:cNvPr>
          <p:cNvSpPr/>
          <p:nvPr/>
        </p:nvSpPr>
        <p:spPr>
          <a:xfrm>
            <a:off x="5940480" y="3155725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O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FC7CB6B-3864-431B-8043-581BF45E1FB9}"/>
              </a:ext>
            </a:extLst>
          </p:cNvPr>
          <p:cNvSpPr/>
          <p:nvPr/>
        </p:nvSpPr>
        <p:spPr>
          <a:xfrm>
            <a:off x="465585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25" dirty="0"/>
              <a:t>M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AE5AF7-513A-423F-AE22-F62310944E78}"/>
              </a:ext>
            </a:extLst>
          </p:cNvPr>
          <p:cNvCxnSpPr>
            <a:stCxn id="26" idx="6"/>
            <a:endCxn id="51" idx="2"/>
          </p:cNvCxnSpPr>
          <p:nvPr/>
        </p:nvCxnSpPr>
        <p:spPr>
          <a:xfrm>
            <a:off x="4231320" y="3670605"/>
            <a:ext cx="424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7DA4C5-0308-4550-976A-D775EC32C9B5}"/>
              </a:ext>
            </a:extLst>
          </p:cNvPr>
          <p:cNvCxnSpPr>
            <a:stCxn id="51" idx="6"/>
            <a:endCxn id="50" idx="2"/>
          </p:cNvCxnSpPr>
          <p:nvPr/>
        </p:nvCxnSpPr>
        <p:spPr>
          <a:xfrm flipV="1">
            <a:off x="4919550" y="3294682"/>
            <a:ext cx="1020931" cy="37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E3E598F-C721-4EEE-8BD0-4835B274D837}"/>
              </a:ext>
            </a:extLst>
          </p:cNvPr>
          <p:cNvCxnSpPr>
            <a:stCxn id="41" idx="5"/>
            <a:endCxn id="50" idx="2"/>
          </p:cNvCxnSpPr>
          <p:nvPr/>
        </p:nvCxnSpPr>
        <p:spPr>
          <a:xfrm>
            <a:off x="5635323" y="2690657"/>
            <a:ext cx="305157" cy="60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D4FB58F-7D87-47A6-8C89-116500A35699}"/>
              </a:ext>
            </a:extLst>
          </p:cNvPr>
          <p:cNvSpPr txBox="1"/>
          <p:nvPr/>
        </p:nvSpPr>
        <p:spPr>
          <a:xfrm>
            <a:off x="5168402" y="3351446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C63234-DB51-4691-BB7E-019647967067}"/>
              </a:ext>
            </a:extLst>
          </p:cNvPr>
          <p:cNvSpPr txBox="1"/>
          <p:nvPr/>
        </p:nvSpPr>
        <p:spPr>
          <a:xfrm>
            <a:off x="1388235" y="3082893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3582D5-6F9A-4C4F-9A13-251B23941F2B}"/>
              </a:ext>
            </a:extLst>
          </p:cNvPr>
          <p:cNvSpPr txBox="1"/>
          <p:nvPr/>
        </p:nvSpPr>
        <p:spPr>
          <a:xfrm>
            <a:off x="1989190" y="2784921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3DD667-FA64-4484-AA9B-91291D92C5C0}"/>
              </a:ext>
            </a:extLst>
          </p:cNvPr>
          <p:cNvSpPr txBox="1"/>
          <p:nvPr/>
        </p:nvSpPr>
        <p:spPr>
          <a:xfrm>
            <a:off x="1999909" y="3081763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A44205-6D22-4ED0-9516-804C0AD5F89F}"/>
              </a:ext>
            </a:extLst>
          </p:cNvPr>
          <p:cNvSpPr txBox="1"/>
          <p:nvPr/>
        </p:nvSpPr>
        <p:spPr>
          <a:xfrm>
            <a:off x="2125002" y="3482644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085E4F9-C1B4-4E4C-BC46-6BEE75AD6795}"/>
              </a:ext>
            </a:extLst>
          </p:cNvPr>
          <p:cNvSpPr txBox="1"/>
          <p:nvPr/>
        </p:nvSpPr>
        <p:spPr>
          <a:xfrm>
            <a:off x="3054051" y="2442227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55D5318-4C63-4843-BA64-089107B7B67E}"/>
              </a:ext>
            </a:extLst>
          </p:cNvPr>
          <p:cNvSpPr txBox="1"/>
          <p:nvPr/>
        </p:nvSpPr>
        <p:spPr>
          <a:xfrm>
            <a:off x="2654952" y="2996905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D7A899-A71A-4DBC-A7F5-5BA65634A98C}"/>
              </a:ext>
            </a:extLst>
          </p:cNvPr>
          <p:cNvSpPr txBox="1"/>
          <p:nvPr/>
        </p:nvSpPr>
        <p:spPr>
          <a:xfrm>
            <a:off x="3569783" y="3652273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5838CC-D0A3-4A74-9136-2C9EFD47AB0D}"/>
              </a:ext>
            </a:extLst>
          </p:cNvPr>
          <p:cNvSpPr txBox="1"/>
          <p:nvPr/>
        </p:nvSpPr>
        <p:spPr>
          <a:xfrm>
            <a:off x="3357372" y="3351447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D12F0DE-44AD-49B7-8C82-93F3E7D99129}"/>
              </a:ext>
            </a:extLst>
          </p:cNvPr>
          <p:cNvSpPr txBox="1"/>
          <p:nvPr/>
        </p:nvSpPr>
        <p:spPr>
          <a:xfrm>
            <a:off x="4326597" y="3508046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90B2C9-7183-4251-8C33-BF1D0C8638C8}"/>
              </a:ext>
            </a:extLst>
          </p:cNvPr>
          <p:cNvSpPr txBox="1"/>
          <p:nvPr/>
        </p:nvSpPr>
        <p:spPr>
          <a:xfrm>
            <a:off x="791761" y="3082222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E111F3-D0FB-473D-9A0A-2A717A1F930B}"/>
              </a:ext>
            </a:extLst>
          </p:cNvPr>
          <p:cNvSpPr txBox="1"/>
          <p:nvPr/>
        </p:nvSpPr>
        <p:spPr>
          <a:xfrm>
            <a:off x="4326597" y="2260430"/>
            <a:ext cx="29046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6FDA8A9-80EC-458E-B095-565A18C1E9FE}"/>
              </a:ext>
            </a:extLst>
          </p:cNvPr>
          <p:cNvSpPr txBox="1"/>
          <p:nvPr/>
        </p:nvSpPr>
        <p:spPr>
          <a:xfrm>
            <a:off x="4388704" y="2581775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BBD893-AC7C-4E6F-9C0E-173918254D8C}"/>
              </a:ext>
            </a:extLst>
          </p:cNvPr>
          <p:cNvSpPr txBox="1"/>
          <p:nvPr/>
        </p:nvSpPr>
        <p:spPr>
          <a:xfrm>
            <a:off x="5126001" y="2273242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CE79ED-A3BA-4DEA-8BDE-A1D2268C7A1C}"/>
              </a:ext>
            </a:extLst>
          </p:cNvPr>
          <p:cNvSpPr txBox="1"/>
          <p:nvPr/>
        </p:nvSpPr>
        <p:spPr>
          <a:xfrm>
            <a:off x="5748826" y="2812778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3071AC8-0134-49D2-A17B-845850559C0C}"/>
              </a:ext>
            </a:extLst>
          </p:cNvPr>
          <p:cNvSpPr txBox="1"/>
          <p:nvPr/>
        </p:nvSpPr>
        <p:spPr>
          <a:xfrm>
            <a:off x="3402055" y="2698145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8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DCB0F1E-6FDE-4C96-83A4-DC2696EFAC32}"/>
              </a:ext>
            </a:extLst>
          </p:cNvPr>
          <p:cNvSpPr txBox="1"/>
          <p:nvPr/>
        </p:nvSpPr>
        <p:spPr>
          <a:xfrm>
            <a:off x="2962288" y="3830095"/>
            <a:ext cx="19741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25" dirty="0"/>
              <a:t>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2F5CCCA-DC0B-4E83-9324-8D9CE0E06DCB}"/>
              </a:ext>
            </a:extLst>
          </p:cNvPr>
          <p:cNvSpPr txBox="1"/>
          <p:nvPr/>
        </p:nvSpPr>
        <p:spPr>
          <a:xfrm>
            <a:off x="5021539" y="2580433"/>
            <a:ext cx="23756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25" dirty="0"/>
              <a:t>4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8D6491-0F10-B713-8BBC-806462106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3FA1D4F-5CBD-0514-01B1-5B29C5F4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161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2F53C35-48BB-4AD8-9045-CC08CF435AFE}"/>
              </a:ext>
            </a:extLst>
          </p:cNvPr>
          <p:cNvSpPr/>
          <p:nvPr/>
        </p:nvSpPr>
        <p:spPr>
          <a:xfrm>
            <a:off x="528638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514272-5882-4B17-9316-A29F0ABB71B5}"/>
              </a:ext>
            </a:extLst>
          </p:cNvPr>
          <p:cNvSpPr/>
          <p:nvPr/>
        </p:nvSpPr>
        <p:spPr>
          <a:xfrm>
            <a:off x="1049091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B99022-CCF4-4147-910F-0EB055AD45A1}"/>
              </a:ext>
            </a:extLst>
          </p:cNvPr>
          <p:cNvSpPr/>
          <p:nvPr/>
        </p:nvSpPr>
        <p:spPr>
          <a:xfrm>
            <a:off x="1654992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084710-E444-4C4D-BAC6-268BEBACC0E2}"/>
              </a:ext>
            </a:extLst>
          </p:cNvPr>
          <p:cNvSpPr/>
          <p:nvPr/>
        </p:nvSpPr>
        <p:spPr>
          <a:xfrm>
            <a:off x="2446421" y="245431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6EF1AF-BE0A-4A41-A168-0C04BB82D3BE}"/>
              </a:ext>
            </a:extLst>
          </p:cNvPr>
          <p:cNvSpPr/>
          <p:nvPr/>
        </p:nvSpPr>
        <p:spPr>
          <a:xfrm>
            <a:off x="2274210" y="3101081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26FEA5-66EC-4ACF-9858-BEEC427B624E}"/>
              </a:ext>
            </a:extLst>
          </p:cNvPr>
          <p:cNvSpPr/>
          <p:nvPr/>
        </p:nvSpPr>
        <p:spPr>
          <a:xfrm>
            <a:off x="2446422" y="3729662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6F33A0-B5A8-44FA-965E-CFBE0EFA27BC}"/>
              </a:ext>
            </a:extLst>
          </p:cNvPr>
          <p:cNvSpPr/>
          <p:nvPr/>
        </p:nvSpPr>
        <p:spPr>
          <a:xfrm>
            <a:off x="3272947" y="3731638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E279A3-3EBD-44C7-98F3-5AC660D95E3B}"/>
              </a:ext>
            </a:extLst>
          </p:cNvPr>
          <p:cNvSpPr/>
          <p:nvPr/>
        </p:nvSpPr>
        <p:spPr>
          <a:xfrm>
            <a:off x="3956735" y="246817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J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AE70DE-E13E-4B7E-8DF5-5DA65B9CE622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792333" y="3240038"/>
            <a:ext cx="256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3C8F7C-8B70-4411-BA82-693AA0D20CD8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312786" y="3240038"/>
            <a:ext cx="342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05D3F5-9505-46F2-BB16-39B6F6B8C538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880070" y="2691524"/>
            <a:ext cx="604969" cy="45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415777-93D0-47DF-9D80-3763AAFD0811}"/>
              </a:ext>
            </a:extLst>
          </p:cNvPr>
          <p:cNvCxnSpPr>
            <a:stCxn id="6" idx="5"/>
            <a:endCxn id="9" idx="2"/>
          </p:cNvCxnSpPr>
          <p:nvPr/>
        </p:nvCxnSpPr>
        <p:spPr>
          <a:xfrm>
            <a:off x="1880069" y="3338295"/>
            <a:ext cx="566352" cy="53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65D531-83A8-4EE8-90D3-E6204341BB75}"/>
              </a:ext>
            </a:extLst>
          </p:cNvPr>
          <p:cNvCxnSpPr>
            <a:stCxn id="6" idx="6"/>
            <a:endCxn id="8" idx="2"/>
          </p:cNvCxnSpPr>
          <p:nvPr/>
        </p:nvCxnSpPr>
        <p:spPr>
          <a:xfrm>
            <a:off x="1918687" y="3240038"/>
            <a:ext cx="355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1E2B1C0-8592-44AC-9219-7192CC765ACC}"/>
              </a:ext>
            </a:extLst>
          </p:cNvPr>
          <p:cNvSpPr/>
          <p:nvPr/>
        </p:nvSpPr>
        <p:spPr>
          <a:xfrm>
            <a:off x="2942670" y="294393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6A64EC-DFC0-4C9E-A325-98ABA74A0FB0}"/>
              </a:ext>
            </a:extLst>
          </p:cNvPr>
          <p:cNvCxnSpPr>
            <a:stCxn id="8" idx="6"/>
            <a:endCxn id="23" idx="2"/>
          </p:cNvCxnSpPr>
          <p:nvPr/>
        </p:nvCxnSpPr>
        <p:spPr>
          <a:xfrm flipV="1">
            <a:off x="2537904" y="3082893"/>
            <a:ext cx="404766" cy="15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160AB5F-B7F0-408C-9898-C51376448BB7}"/>
              </a:ext>
            </a:extLst>
          </p:cNvPr>
          <p:cNvSpPr/>
          <p:nvPr/>
        </p:nvSpPr>
        <p:spPr>
          <a:xfrm>
            <a:off x="396762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F37A9D-5767-48DD-A03A-4BB986B2CD04}"/>
              </a:ext>
            </a:extLst>
          </p:cNvPr>
          <p:cNvCxnSpPr>
            <a:stCxn id="8" idx="6"/>
            <a:endCxn id="26" idx="2"/>
          </p:cNvCxnSpPr>
          <p:nvPr/>
        </p:nvCxnSpPr>
        <p:spPr>
          <a:xfrm>
            <a:off x="2537904" y="3240037"/>
            <a:ext cx="1429721" cy="43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5C307D-4178-4039-9377-4F94C280C518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2710116" y="3868619"/>
            <a:ext cx="562831" cy="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9F4DBE-3F5F-45CC-A8DC-AEC5063CC1B0}"/>
              </a:ext>
            </a:extLst>
          </p:cNvPr>
          <p:cNvCxnSpPr>
            <a:stCxn id="10" idx="6"/>
            <a:endCxn id="26" idx="2"/>
          </p:cNvCxnSpPr>
          <p:nvPr/>
        </p:nvCxnSpPr>
        <p:spPr>
          <a:xfrm flipV="1">
            <a:off x="3536642" y="3670605"/>
            <a:ext cx="430983" cy="19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1D8D11-A473-48E8-B01D-57B1970C4D68}"/>
              </a:ext>
            </a:extLst>
          </p:cNvPr>
          <p:cNvCxnSpPr>
            <a:stCxn id="7" idx="6"/>
            <a:endCxn id="11" idx="2"/>
          </p:cNvCxnSpPr>
          <p:nvPr/>
        </p:nvCxnSpPr>
        <p:spPr>
          <a:xfrm>
            <a:off x="2710116" y="2593267"/>
            <a:ext cx="1246619" cy="1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045E8E-3E98-4637-A4AC-96799E988D67}"/>
              </a:ext>
            </a:extLst>
          </p:cNvPr>
          <p:cNvCxnSpPr>
            <a:stCxn id="23" idx="6"/>
            <a:endCxn id="11" idx="2"/>
          </p:cNvCxnSpPr>
          <p:nvPr/>
        </p:nvCxnSpPr>
        <p:spPr>
          <a:xfrm flipV="1">
            <a:off x="3206365" y="2607136"/>
            <a:ext cx="750370" cy="47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38C82C9-FDFA-403B-809B-90490EA3D8B3}"/>
              </a:ext>
            </a:extLst>
          </p:cNvPr>
          <p:cNvSpPr/>
          <p:nvPr/>
        </p:nvSpPr>
        <p:spPr>
          <a:xfrm>
            <a:off x="4655855" y="2764163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K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2205846-FCF8-41C3-8EF5-C8641F6CC161}"/>
              </a:ext>
            </a:extLst>
          </p:cNvPr>
          <p:cNvSpPr/>
          <p:nvPr/>
        </p:nvSpPr>
        <p:spPr>
          <a:xfrm>
            <a:off x="4655856" y="2190266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L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DF3CA2-600E-4EC2-90EC-43815A1CAA28}"/>
              </a:ext>
            </a:extLst>
          </p:cNvPr>
          <p:cNvSpPr/>
          <p:nvPr/>
        </p:nvSpPr>
        <p:spPr>
          <a:xfrm>
            <a:off x="5410246" y="2453444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9BCD72-CF04-46EA-8B2E-06195E7DCEA9}"/>
              </a:ext>
            </a:extLst>
          </p:cNvPr>
          <p:cNvCxnSpPr>
            <a:stCxn id="11" idx="6"/>
            <a:endCxn id="40" idx="2"/>
          </p:cNvCxnSpPr>
          <p:nvPr/>
        </p:nvCxnSpPr>
        <p:spPr>
          <a:xfrm flipV="1">
            <a:off x="4220429" y="2329222"/>
            <a:ext cx="435426" cy="27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C9B6AF-0172-49A8-BBAC-399120139575}"/>
              </a:ext>
            </a:extLst>
          </p:cNvPr>
          <p:cNvCxnSpPr>
            <a:stCxn id="11" idx="6"/>
            <a:endCxn id="39" idx="2"/>
          </p:cNvCxnSpPr>
          <p:nvPr/>
        </p:nvCxnSpPr>
        <p:spPr>
          <a:xfrm>
            <a:off x="4220430" y="2607135"/>
            <a:ext cx="435425" cy="29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88E2CB-3A5E-4A70-AA59-95917B5DB22A}"/>
              </a:ext>
            </a:extLst>
          </p:cNvPr>
          <p:cNvCxnSpPr>
            <a:stCxn id="40" idx="6"/>
            <a:endCxn id="41" idx="2"/>
          </p:cNvCxnSpPr>
          <p:nvPr/>
        </p:nvCxnSpPr>
        <p:spPr>
          <a:xfrm>
            <a:off x="4919550" y="2329223"/>
            <a:ext cx="490696" cy="26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818A323-17E2-4F59-84F3-5978251B23DF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19549" y="2592401"/>
            <a:ext cx="490697" cy="31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9836114-A5D7-49F9-8070-8A9BEF0D5CF8}"/>
              </a:ext>
            </a:extLst>
          </p:cNvPr>
          <p:cNvSpPr/>
          <p:nvPr/>
        </p:nvSpPr>
        <p:spPr>
          <a:xfrm>
            <a:off x="5940480" y="3155725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O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FC7CB6B-3864-431B-8043-581BF45E1FB9}"/>
              </a:ext>
            </a:extLst>
          </p:cNvPr>
          <p:cNvSpPr/>
          <p:nvPr/>
        </p:nvSpPr>
        <p:spPr>
          <a:xfrm>
            <a:off x="4655855" y="3531649"/>
            <a:ext cx="263695" cy="277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50" dirty="0"/>
              <a:t>M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AE5AF7-513A-423F-AE22-F62310944E78}"/>
              </a:ext>
            </a:extLst>
          </p:cNvPr>
          <p:cNvCxnSpPr>
            <a:stCxn id="26" idx="6"/>
            <a:endCxn id="51" idx="2"/>
          </p:cNvCxnSpPr>
          <p:nvPr/>
        </p:nvCxnSpPr>
        <p:spPr>
          <a:xfrm>
            <a:off x="4231320" y="3670605"/>
            <a:ext cx="424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7DA4C5-0308-4550-976A-D775EC32C9B5}"/>
              </a:ext>
            </a:extLst>
          </p:cNvPr>
          <p:cNvCxnSpPr>
            <a:stCxn id="51" idx="6"/>
            <a:endCxn id="50" idx="2"/>
          </p:cNvCxnSpPr>
          <p:nvPr/>
        </p:nvCxnSpPr>
        <p:spPr>
          <a:xfrm flipV="1">
            <a:off x="4919550" y="3294682"/>
            <a:ext cx="1020931" cy="37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E3E598F-C721-4EEE-8BD0-4835B274D837}"/>
              </a:ext>
            </a:extLst>
          </p:cNvPr>
          <p:cNvCxnSpPr>
            <a:stCxn id="41" idx="5"/>
            <a:endCxn id="50" idx="2"/>
          </p:cNvCxnSpPr>
          <p:nvPr/>
        </p:nvCxnSpPr>
        <p:spPr>
          <a:xfrm>
            <a:off x="5635323" y="2690657"/>
            <a:ext cx="305157" cy="604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D4FB58F-7D87-47A6-8C89-116500A35699}"/>
              </a:ext>
            </a:extLst>
          </p:cNvPr>
          <p:cNvSpPr txBox="1"/>
          <p:nvPr/>
        </p:nvSpPr>
        <p:spPr>
          <a:xfrm>
            <a:off x="5168402" y="33514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C63234-DB51-4691-BB7E-019647967067}"/>
              </a:ext>
            </a:extLst>
          </p:cNvPr>
          <p:cNvSpPr txBox="1"/>
          <p:nvPr/>
        </p:nvSpPr>
        <p:spPr>
          <a:xfrm>
            <a:off x="1388235" y="308289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3582D5-6F9A-4C4F-9A13-251B23941F2B}"/>
              </a:ext>
            </a:extLst>
          </p:cNvPr>
          <p:cNvSpPr txBox="1"/>
          <p:nvPr/>
        </p:nvSpPr>
        <p:spPr>
          <a:xfrm>
            <a:off x="1989190" y="278492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3DD667-FA64-4484-AA9B-91291D92C5C0}"/>
              </a:ext>
            </a:extLst>
          </p:cNvPr>
          <p:cNvSpPr txBox="1"/>
          <p:nvPr/>
        </p:nvSpPr>
        <p:spPr>
          <a:xfrm>
            <a:off x="1999909" y="308176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A44205-6D22-4ED0-9516-804C0AD5F89F}"/>
              </a:ext>
            </a:extLst>
          </p:cNvPr>
          <p:cNvSpPr txBox="1"/>
          <p:nvPr/>
        </p:nvSpPr>
        <p:spPr>
          <a:xfrm>
            <a:off x="2125002" y="348264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085E4F9-C1B4-4E4C-BC46-6BEE75AD6795}"/>
              </a:ext>
            </a:extLst>
          </p:cNvPr>
          <p:cNvSpPr txBox="1"/>
          <p:nvPr/>
        </p:nvSpPr>
        <p:spPr>
          <a:xfrm>
            <a:off x="3054051" y="244222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55D5318-4C63-4843-BA64-089107B7B67E}"/>
              </a:ext>
            </a:extLst>
          </p:cNvPr>
          <p:cNvSpPr txBox="1"/>
          <p:nvPr/>
        </p:nvSpPr>
        <p:spPr>
          <a:xfrm>
            <a:off x="2654952" y="2996904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D7A899-A71A-4DBC-A7F5-5BA65634A98C}"/>
              </a:ext>
            </a:extLst>
          </p:cNvPr>
          <p:cNvSpPr txBox="1"/>
          <p:nvPr/>
        </p:nvSpPr>
        <p:spPr>
          <a:xfrm>
            <a:off x="3569783" y="365227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5838CC-D0A3-4A74-9136-2C9EFD47AB0D}"/>
              </a:ext>
            </a:extLst>
          </p:cNvPr>
          <p:cNvSpPr txBox="1"/>
          <p:nvPr/>
        </p:nvSpPr>
        <p:spPr>
          <a:xfrm>
            <a:off x="3357372" y="33514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D12F0DE-44AD-49B7-8C82-93F3E7D99129}"/>
              </a:ext>
            </a:extLst>
          </p:cNvPr>
          <p:cNvSpPr txBox="1"/>
          <p:nvPr/>
        </p:nvSpPr>
        <p:spPr>
          <a:xfrm>
            <a:off x="4326597" y="350804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90B2C9-7183-4251-8C33-BF1D0C8638C8}"/>
              </a:ext>
            </a:extLst>
          </p:cNvPr>
          <p:cNvSpPr txBox="1"/>
          <p:nvPr/>
        </p:nvSpPr>
        <p:spPr>
          <a:xfrm>
            <a:off x="791761" y="308222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E111F3-D0FB-473D-9A0A-2A717A1F930B}"/>
              </a:ext>
            </a:extLst>
          </p:cNvPr>
          <p:cNvSpPr txBox="1"/>
          <p:nvPr/>
        </p:nvSpPr>
        <p:spPr>
          <a:xfrm>
            <a:off x="4326597" y="2260430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10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6FDA8A9-80EC-458E-B095-565A18C1E9FE}"/>
              </a:ext>
            </a:extLst>
          </p:cNvPr>
          <p:cNvSpPr txBox="1"/>
          <p:nvPr/>
        </p:nvSpPr>
        <p:spPr>
          <a:xfrm>
            <a:off x="4388704" y="258177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BBD893-AC7C-4E6F-9C0E-173918254D8C}"/>
              </a:ext>
            </a:extLst>
          </p:cNvPr>
          <p:cNvSpPr txBox="1"/>
          <p:nvPr/>
        </p:nvSpPr>
        <p:spPr>
          <a:xfrm>
            <a:off x="5126001" y="2273241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CE79ED-A3BA-4DEA-8BDE-A1D2268C7A1C}"/>
              </a:ext>
            </a:extLst>
          </p:cNvPr>
          <p:cNvSpPr txBox="1"/>
          <p:nvPr/>
        </p:nvSpPr>
        <p:spPr>
          <a:xfrm>
            <a:off x="5748826" y="281277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3071AC8-0134-49D2-A17B-845850559C0C}"/>
              </a:ext>
            </a:extLst>
          </p:cNvPr>
          <p:cNvSpPr txBox="1"/>
          <p:nvPr/>
        </p:nvSpPr>
        <p:spPr>
          <a:xfrm>
            <a:off x="3402055" y="269814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8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DCB0F1E-6FDE-4C96-83A4-DC2696EFAC32}"/>
              </a:ext>
            </a:extLst>
          </p:cNvPr>
          <p:cNvSpPr txBox="1"/>
          <p:nvPr/>
        </p:nvSpPr>
        <p:spPr>
          <a:xfrm>
            <a:off x="2962288" y="3830095"/>
            <a:ext cx="1974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00" dirty="0"/>
              <a:t>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2F5CCCA-DC0B-4E83-9324-8D9CE0E06DCB}"/>
              </a:ext>
            </a:extLst>
          </p:cNvPr>
          <p:cNvSpPr txBox="1"/>
          <p:nvPr/>
        </p:nvSpPr>
        <p:spPr>
          <a:xfrm>
            <a:off x="5021539" y="258043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2485D84-5FA2-4017-B28D-DF2A9CECC050}"/>
              </a:ext>
            </a:extLst>
          </p:cNvPr>
          <p:cNvSpPr txBox="1"/>
          <p:nvPr/>
        </p:nvSpPr>
        <p:spPr>
          <a:xfrm>
            <a:off x="516609" y="2869946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[0,-]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9FAA3F0-9151-4394-9434-F8F637C1CC7A}"/>
              </a:ext>
            </a:extLst>
          </p:cNvPr>
          <p:cNvSpPr txBox="1"/>
          <p:nvPr/>
        </p:nvSpPr>
        <p:spPr>
          <a:xfrm>
            <a:off x="1029846" y="2872283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[2,-]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7FE09E5-E95C-4912-91A3-F01D52E4966F}"/>
              </a:ext>
            </a:extLst>
          </p:cNvPr>
          <p:cNvSpPr txBox="1"/>
          <p:nvPr/>
        </p:nvSpPr>
        <p:spPr>
          <a:xfrm>
            <a:off x="1610649" y="2888795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[6,-]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9C0724E-7A30-47D1-9B50-D2F4CEB55A89}"/>
              </a:ext>
            </a:extLst>
          </p:cNvPr>
          <p:cNvSpPr txBox="1"/>
          <p:nvPr/>
        </p:nvSpPr>
        <p:spPr>
          <a:xfrm>
            <a:off x="2355248" y="2224445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[12,-]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BA655DD-470C-44C0-9E99-61676FBCACD6}"/>
              </a:ext>
            </a:extLst>
          </p:cNvPr>
          <p:cNvSpPr txBox="1"/>
          <p:nvPr/>
        </p:nvSpPr>
        <p:spPr>
          <a:xfrm>
            <a:off x="2234153" y="2924728"/>
            <a:ext cx="894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/>
              <a:t>[9, -]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20AF35F-3BA6-49DD-8275-4551A4613CF2}"/>
              </a:ext>
            </a:extLst>
          </p:cNvPr>
          <p:cNvSpPr txBox="1"/>
          <p:nvPr/>
        </p:nvSpPr>
        <p:spPr>
          <a:xfrm>
            <a:off x="2388017" y="3517250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[13,-]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2DD198-6119-47FB-BD0B-5B83E4DD38A0}"/>
              </a:ext>
            </a:extLst>
          </p:cNvPr>
          <p:cNvSpPr txBox="1"/>
          <p:nvPr/>
        </p:nvSpPr>
        <p:spPr>
          <a:xfrm>
            <a:off x="2897243" y="2757110"/>
            <a:ext cx="5084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[15, -]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D87CC17-9906-4347-A557-3652F6B38302}"/>
              </a:ext>
            </a:extLst>
          </p:cNvPr>
          <p:cNvSpPr txBox="1"/>
          <p:nvPr/>
        </p:nvSpPr>
        <p:spPr>
          <a:xfrm>
            <a:off x="5347293" y="2254564"/>
            <a:ext cx="9861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{35,29}, -]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2D22075-A7FB-4ADE-A67A-4D76226AC255}"/>
              </a:ext>
            </a:extLst>
          </p:cNvPr>
          <p:cNvSpPr txBox="1"/>
          <p:nvPr/>
        </p:nvSpPr>
        <p:spPr>
          <a:xfrm rot="16200000">
            <a:off x="3591451" y="1925904"/>
            <a:ext cx="955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{16,23},-]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B261120-C6FE-42DB-A3B6-C0AF0E74196B}"/>
              </a:ext>
            </a:extLst>
          </p:cNvPr>
          <p:cNvSpPr txBox="1"/>
          <p:nvPr/>
        </p:nvSpPr>
        <p:spPr>
          <a:xfrm rot="16200000">
            <a:off x="3730440" y="3042354"/>
            <a:ext cx="955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{20,14},-]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2F79924-20CE-4E92-AD43-E2426702EC25}"/>
              </a:ext>
            </a:extLst>
          </p:cNvPr>
          <p:cNvSpPr txBox="1"/>
          <p:nvPr/>
        </p:nvSpPr>
        <p:spPr>
          <a:xfrm>
            <a:off x="4585281" y="3338294"/>
            <a:ext cx="5084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[22, -]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B572C75-E3C3-471B-9030-6241E33650AE}"/>
              </a:ext>
            </a:extLst>
          </p:cNvPr>
          <p:cNvSpPr txBox="1"/>
          <p:nvPr/>
        </p:nvSpPr>
        <p:spPr>
          <a:xfrm>
            <a:off x="4585281" y="1993996"/>
            <a:ext cx="5084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[33, -]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A2DB586-41B0-4CF7-BD6D-12B8D6002203}"/>
              </a:ext>
            </a:extLst>
          </p:cNvPr>
          <p:cNvSpPr txBox="1"/>
          <p:nvPr/>
        </p:nvSpPr>
        <p:spPr>
          <a:xfrm>
            <a:off x="4571873" y="2582582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[25,-]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764ED45-CBC8-467C-B93C-A555F0C66612}"/>
              </a:ext>
            </a:extLst>
          </p:cNvPr>
          <p:cNvSpPr txBox="1"/>
          <p:nvPr/>
        </p:nvSpPr>
        <p:spPr>
          <a:xfrm>
            <a:off x="3162392" y="3552969"/>
            <a:ext cx="5084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[19, -]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124B95-0A08-45A2-B756-5E49F90D28F6}"/>
              </a:ext>
            </a:extLst>
          </p:cNvPr>
          <p:cNvSpPr txBox="1"/>
          <p:nvPr/>
        </p:nvSpPr>
        <p:spPr>
          <a:xfrm>
            <a:off x="5940481" y="2942298"/>
            <a:ext cx="955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[</a:t>
            </a:r>
            <a:r>
              <a:rPr lang="tr-TR" sz="1050" dirty="0" err="1"/>
              <a:t>max</a:t>
            </a:r>
            <a:r>
              <a:rPr lang="tr-TR" sz="1050" dirty="0"/>
              <a:t>{27,42},-]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A76A15-C742-F068-CC9C-7CD38715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3482835-45CD-09B5-9BC5-D9581942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862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10161</TotalTime>
  <Words>1848</Words>
  <Application>Microsoft Office PowerPoint</Application>
  <PresentationFormat>Ekran Gösterisi (4:3)</PresentationFormat>
  <Paragraphs>696</Paragraphs>
  <Slides>42</Slides>
  <Notes>1</Notes>
  <HiddenSlides>1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51" baseType="lpstr">
      <vt:lpstr>Arial</vt:lpstr>
      <vt:lpstr>Cambria Math</vt:lpstr>
      <vt:lpstr>Calibri Light</vt:lpstr>
      <vt:lpstr>Times New Roman</vt:lpstr>
      <vt:lpstr>Calibri</vt:lpstr>
      <vt:lpstr>굴림체</vt:lpstr>
      <vt:lpstr>맑은 고딕</vt:lpstr>
      <vt:lpstr>Lucida Handwriting</vt:lpstr>
      <vt:lpstr>Office 테마</vt:lpstr>
      <vt:lpstr>Ağ ve Akış Problemleri</vt:lpstr>
      <vt:lpstr>PowerPoint Sunusu</vt:lpstr>
      <vt:lpstr>PowerPoint Sunusu</vt:lpstr>
      <vt:lpstr>Add some text to the title slide</vt:lpstr>
      <vt:lpstr>Add some text to the title slide</vt:lpstr>
      <vt:lpstr>CPM</vt:lpstr>
      <vt:lpstr>Yapay Faaliyet</vt:lpstr>
      <vt:lpstr>PowerPoint Sunusu</vt:lpstr>
      <vt:lpstr>PowerPoint Sunusu</vt:lpstr>
      <vt:lpstr>PowerPoint Sunusu</vt:lpstr>
      <vt:lpstr>Linear Model</vt:lpstr>
      <vt:lpstr>Kısıtlar</vt:lpstr>
      <vt:lpstr>PowerPoint Sunusu</vt:lpstr>
      <vt:lpstr>PowerPoint Sunusu</vt:lpstr>
      <vt:lpstr>Floyd Algoritması</vt:lpstr>
      <vt:lpstr>Algoritma</vt:lpstr>
      <vt:lpstr>PowerPoint Sunusu</vt:lpstr>
      <vt:lpstr>Doğrusal Programlama Modeli</vt:lpstr>
      <vt:lpstr>En kısa rota şebekeleri </vt:lpstr>
      <vt:lpstr>Doğrusal Programlama Modeli</vt:lpstr>
      <vt:lpstr>PowerPoint Sunusu</vt:lpstr>
      <vt:lpstr>PowerPoint Sunusu</vt:lpstr>
      <vt:lpstr>Örnek Devam...</vt:lpstr>
      <vt:lpstr>Birden Fazla Çıkış</vt:lpstr>
      <vt:lpstr>Doğrusal Model</vt:lpstr>
      <vt:lpstr>Maksimum Akış Problemleri</vt:lpstr>
      <vt:lpstr>Maksimum Akış Problemleri</vt:lpstr>
      <vt:lpstr>Artık Akış Hesaplama</vt:lpstr>
      <vt:lpstr>Hesaplama adımları</vt:lpstr>
      <vt:lpstr>Hesaplama adımları</vt:lpstr>
      <vt:lpstr>Hesaplama adımları</vt:lpstr>
      <vt:lpstr>Hesaplama adımları::Algoritma sonlanması</vt:lpstr>
      <vt:lpstr>Linear model of a maxflow network</vt:lpstr>
      <vt:lpstr>Multi-source and Multi-Sink Case</vt:lpstr>
      <vt:lpstr>En Güvenli Yol </vt:lpstr>
      <vt:lpstr>Yönlendirmesiz Yollar</vt:lpstr>
      <vt:lpstr>Örnek Durum</vt:lpstr>
      <vt:lpstr>Doğrusal Olmayan Model</vt:lpstr>
      <vt:lpstr>Doğrusal Olmayan Model</vt:lpstr>
      <vt:lpstr>Modelin Doğrusallaştırılması</vt:lpstr>
      <vt:lpstr>Modelin Doğrusallaştırılması</vt:lpstr>
      <vt:lpstr>TEŞEKKÜRLER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 _x000d_
회사 : YESFORM Co.,Ltd.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Mehmet Hocaoğlu</cp:lastModifiedBy>
  <cp:revision>5</cp:revision>
  <dcterms:created xsi:type="dcterms:W3CDTF">2010-02-01T08:03:16Z</dcterms:created>
  <dcterms:modified xsi:type="dcterms:W3CDTF">2023-04-22T08:46:13Z</dcterms:modified>
  <cp:category>www.slidemembers.com</cp:category>
</cp:coreProperties>
</file>